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20"/>
  </p:notesMasterIdLst>
  <p:sldIdLst>
    <p:sldId id="257" r:id="rId2"/>
    <p:sldId id="269" r:id="rId3"/>
    <p:sldId id="272" r:id="rId4"/>
    <p:sldId id="271" r:id="rId5"/>
    <p:sldId id="270" r:id="rId6"/>
    <p:sldId id="265" r:id="rId7"/>
    <p:sldId id="273" r:id="rId8"/>
    <p:sldId id="277" r:id="rId9"/>
    <p:sldId id="263" r:id="rId10"/>
    <p:sldId id="258" r:id="rId11"/>
    <p:sldId id="259" r:id="rId12"/>
    <p:sldId id="260" r:id="rId13"/>
    <p:sldId id="276" r:id="rId14"/>
    <p:sldId id="264" r:id="rId15"/>
    <p:sldId id="267" r:id="rId16"/>
    <p:sldId id="266" r:id="rId17"/>
    <p:sldId id="268"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92412" autoAdjust="0"/>
  </p:normalViewPr>
  <p:slideViewPr>
    <p:cSldViewPr snapToGrid="0">
      <p:cViewPr varScale="1">
        <p:scale>
          <a:sx n="70" d="100"/>
          <a:sy n="70" d="100"/>
        </p:scale>
        <p:origin x="57" y="63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9.png"/></Relationships>
</file>

<file path=ppt/diagrams/_rels/data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9.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85C7F75-BB62-465D-A629-638ACBF58A4B}" type="doc">
      <dgm:prSet loTypeId="urn:microsoft.com/office/officeart/2008/layout/LinedList" loCatId="list" qsTypeId="urn:microsoft.com/office/officeart/2005/8/quickstyle/simple2" qsCatId="simple" csTypeId="urn:microsoft.com/office/officeart/2005/8/colors/accent4_2" csCatId="accent4" phldr="1"/>
      <dgm:spPr/>
      <dgm:t>
        <a:bodyPr/>
        <a:lstStyle/>
        <a:p>
          <a:endParaRPr lang="en-US"/>
        </a:p>
      </dgm:t>
    </dgm:pt>
    <dgm:pt modelId="{F317A85C-7253-40C8-B95D-4A80F182A511}">
      <dgm:prSet/>
      <dgm:spPr/>
      <dgm:t>
        <a:bodyPr/>
        <a:lstStyle/>
        <a:p>
          <a:r>
            <a:rPr lang="en-US">
              <a:cs typeface="Calibri Light"/>
            </a:rPr>
            <a:t>Jacob Kirsch</a:t>
          </a:r>
        </a:p>
      </dgm:t>
    </dgm:pt>
    <dgm:pt modelId="{50C112C6-5F51-4441-B4A5-D6A0718EC62E}" type="parTrans" cxnId="{E1CBDD63-31F6-4FCC-AAD1-6FC2476B2D1D}">
      <dgm:prSet/>
      <dgm:spPr/>
      <dgm:t>
        <a:bodyPr/>
        <a:lstStyle/>
        <a:p>
          <a:endParaRPr lang="en-US"/>
        </a:p>
      </dgm:t>
    </dgm:pt>
    <dgm:pt modelId="{02AEDA7C-6C53-48B6-94D3-D0B9A3E263A0}" type="sibTrans" cxnId="{E1CBDD63-31F6-4FCC-AAD1-6FC2476B2D1D}">
      <dgm:prSet/>
      <dgm:spPr/>
      <dgm:t>
        <a:bodyPr/>
        <a:lstStyle/>
        <a:p>
          <a:endParaRPr lang="en-US"/>
        </a:p>
      </dgm:t>
    </dgm:pt>
    <dgm:pt modelId="{6BE78212-4D16-4EC4-B90A-496D4960F5CA}">
      <dgm:prSet/>
      <dgm:spPr/>
      <dgm:t>
        <a:bodyPr/>
        <a:lstStyle/>
        <a:p>
          <a:r>
            <a:rPr lang="en-US" dirty="0"/>
            <a:t>McCoy </a:t>
          </a:r>
          <a:r>
            <a:rPr lang="en-US" dirty="0" err="1"/>
            <a:t>Patiño</a:t>
          </a:r>
          <a:endParaRPr lang="en-US" dirty="0"/>
        </a:p>
      </dgm:t>
    </dgm:pt>
    <dgm:pt modelId="{B1F6C8BB-5066-460A-9E1F-B452FDFBE679}" type="parTrans" cxnId="{C8277D4B-A1C1-46CE-8428-AB6B92C232A0}">
      <dgm:prSet/>
      <dgm:spPr/>
      <dgm:t>
        <a:bodyPr/>
        <a:lstStyle/>
        <a:p>
          <a:endParaRPr lang="en-US"/>
        </a:p>
      </dgm:t>
    </dgm:pt>
    <dgm:pt modelId="{5191C803-CD85-4A27-91EA-F6EC1E75F741}" type="sibTrans" cxnId="{C8277D4B-A1C1-46CE-8428-AB6B92C232A0}">
      <dgm:prSet/>
      <dgm:spPr/>
      <dgm:t>
        <a:bodyPr/>
        <a:lstStyle/>
        <a:p>
          <a:endParaRPr lang="en-US"/>
        </a:p>
      </dgm:t>
    </dgm:pt>
    <dgm:pt modelId="{004F52B6-612F-4768-B9E0-33BBBC9D81ED}">
      <dgm:prSet/>
      <dgm:spPr/>
      <dgm:t>
        <a:bodyPr/>
        <a:lstStyle/>
        <a:p>
          <a:r>
            <a:rPr lang="en-US" dirty="0">
              <a:cs typeface="Calibri Light"/>
            </a:rPr>
            <a:t>Rising junior at University of Pennsylvania studying CS &amp; Math</a:t>
          </a:r>
        </a:p>
      </dgm:t>
    </dgm:pt>
    <dgm:pt modelId="{22D1D4D7-7B56-4110-B8A8-A1AC931378BB}" type="parTrans" cxnId="{5DAC5D76-5587-45DE-9140-0B1392590EFB}">
      <dgm:prSet/>
      <dgm:spPr/>
      <dgm:t>
        <a:bodyPr/>
        <a:lstStyle/>
        <a:p>
          <a:endParaRPr lang="en-US"/>
        </a:p>
      </dgm:t>
    </dgm:pt>
    <dgm:pt modelId="{5BBDFF34-10B1-431D-9548-8216BB351876}" type="sibTrans" cxnId="{5DAC5D76-5587-45DE-9140-0B1392590EFB}">
      <dgm:prSet/>
      <dgm:spPr/>
      <dgm:t>
        <a:bodyPr/>
        <a:lstStyle/>
        <a:p>
          <a:endParaRPr lang="en-US"/>
        </a:p>
      </dgm:t>
    </dgm:pt>
    <dgm:pt modelId="{28A75BA3-AD60-468D-933F-530C2C24C5F0}">
      <dgm:prSet/>
      <dgm:spPr/>
      <dgm:t>
        <a:bodyPr/>
        <a:lstStyle/>
        <a:p>
          <a:r>
            <a:rPr lang="en-US" dirty="0"/>
            <a:t>Rising junior at MIT studying CS &amp; Japanese</a:t>
          </a:r>
        </a:p>
      </dgm:t>
    </dgm:pt>
    <dgm:pt modelId="{390EDE39-B9B0-4D43-AE8E-DAB17E1E4E54}" type="parTrans" cxnId="{CD0380A2-E331-441B-98FC-6A94CF169E6F}">
      <dgm:prSet/>
      <dgm:spPr/>
      <dgm:t>
        <a:bodyPr/>
        <a:lstStyle/>
        <a:p>
          <a:endParaRPr lang="en-US"/>
        </a:p>
      </dgm:t>
    </dgm:pt>
    <dgm:pt modelId="{2344A5ED-BD2D-4A67-ACC8-19C7729CE709}" type="sibTrans" cxnId="{CD0380A2-E331-441B-98FC-6A94CF169E6F}">
      <dgm:prSet/>
      <dgm:spPr/>
      <dgm:t>
        <a:bodyPr/>
        <a:lstStyle/>
        <a:p>
          <a:endParaRPr lang="en-US"/>
        </a:p>
      </dgm:t>
    </dgm:pt>
    <dgm:pt modelId="{BCFDB77B-2609-4A3B-9188-3DE20193891C}">
      <dgm:prSet/>
      <dgm:spPr/>
      <dgm:t>
        <a:bodyPr/>
        <a:lstStyle/>
        <a:p>
          <a:r>
            <a:rPr lang="en-US">
              <a:cs typeface="Calibri Light"/>
            </a:rPr>
            <a:t>Rising junior at University of Michigan studying CS &amp; Information Studies</a:t>
          </a:r>
        </a:p>
      </dgm:t>
    </dgm:pt>
    <dgm:pt modelId="{7472A90E-C2FD-41B6-9366-D9D611938EB3}" type="parTrans" cxnId="{81C1825E-ED57-4437-B601-1894F3447417}">
      <dgm:prSet/>
      <dgm:spPr/>
      <dgm:t>
        <a:bodyPr/>
        <a:lstStyle/>
        <a:p>
          <a:endParaRPr lang="en-US"/>
        </a:p>
      </dgm:t>
    </dgm:pt>
    <dgm:pt modelId="{7BB292A7-C151-40CA-99EE-67F9C0A2DFE1}" type="sibTrans" cxnId="{81C1825E-ED57-4437-B601-1894F3447417}">
      <dgm:prSet/>
      <dgm:spPr/>
      <dgm:t>
        <a:bodyPr/>
        <a:lstStyle/>
        <a:p>
          <a:endParaRPr lang="en-US"/>
        </a:p>
      </dgm:t>
    </dgm:pt>
    <dgm:pt modelId="{5942206C-B104-41C5-B5FC-1963BC8FF042}">
      <dgm:prSet/>
      <dgm:spPr/>
      <dgm:t>
        <a:bodyPr/>
        <a:lstStyle/>
        <a:p>
          <a:r>
            <a:rPr lang="en-US" err="1">
              <a:cs typeface="Calibri Light"/>
            </a:rPr>
            <a:t>Monal</a:t>
          </a:r>
          <a:r>
            <a:rPr lang="en-US">
              <a:cs typeface="Calibri Light"/>
            </a:rPr>
            <a:t> </a:t>
          </a:r>
          <a:r>
            <a:rPr lang="en-US"/>
            <a:t>Garg</a:t>
          </a:r>
        </a:p>
      </dgm:t>
    </dgm:pt>
    <dgm:pt modelId="{33F6EAB5-6D62-43DB-9B4D-C4CDCAF70327}" type="parTrans" cxnId="{3EC6A592-BFEE-4094-A238-B0985EA1E38F}">
      <dgm:prSet/>
      <dgm:spPr/>
      <dgm:t>
        <a:bodyPr/>
        <a:lstStyle/>
        <a:p>
          <a:endParaRPr lang="en-US"/>
        </a:p>
      </dgm:t>
    </dgm:pt>
    <dgm:pt modelId="{6BCF2D7D-86EE-4527-920D-927E2EF52B76}" type="sibTrans" cxnId="{3EC6A592-BFEE-4094-A238-B0985EA1E38F}">
      <dgm:prSet/>
      <dgm:spPr/>
      <dgm:t>
        <a:bodyPr/>
        <a:lstStyle/>
        <a:p>
          <a:endParaRPr lang="en-US"/>
        </a:p>
      </dgm:t>
    </dgm:pt>
    <dgm:pt modelId="{6041D575-E731-41C1-968E-C5E273C33027}" type="pres">
      <dgm:prSet presAssocID="{485C7F75-BB62-465D-A629-638ACBF58A4B}" presName="vert0" presStyleCnt="0">
        <dgm:presLayoutVars>
          <dgm:dir/>
          <dgm:animOne val="branch"/>
          <dgm:animLvl val="lvl"/>
        </dgm:presLayoutVars>
      </dgm:prSet>
      <dgm:spPr/>
    </dgm:pt>
    <dgm:pt modelId="{D4822650-8288-4B3A-8A3B-F45160A0142C}" type="pres">
      <dgm:prSet presAssocID="{F317A85C-7253-40C8-B95D-4A80F182A511}" presName="thickLine" presStyleLbl="alignNode1" presStyleIdx="0" presStyleCnt="3"/>
      <dgm:spPr/>
    </dgm:pt>
    <dgm:pt modelId="{0FE1ED45-EC7B-4D8D-93C8-525A09BEC6F8}" type="pres">
      <dgm:prSet presAssocID="{F317A85C-7253-40C8-B95D-4A80F182A511}" presName="horz1" presStyleCnt="0"/>
      <dgm:spPr/>
    </dgm:pt>
    <dgm:pt modelId="{DF1014A1-A5C0-4901-AD6E-06650A85DD7A}" type="pres">
      <dgm:prSet presAssocID="{F317A85C-7253-40C8-B95D-4A80F182A511}" presName="tx1" presStyleLbl="revTx" presStyleIdx="0" presStyleCnt="6"/>
      <dgm:spPr/>
    </dgm:pt>
    <dgm:pt modelId="{FB5F9E51-D317-4FED-952A-7CF5A3061CC9}" type="pres">
      <dgm:prSet presAssocID="{F317A85C-7253-40C8-B95D-4A80F182A511}" presName="vert1" presStyleCnt="0"/>
      <dgm:spPr/>
    </dgm:pt>
    <dgm:pt modelId="{24A0FA85-8BFE-4A34-B7AC-29AC90241E2D}" type="pres">
      <dgm:prSet presAssocID="{BCFDB77B-2609-4A3B-9188-3DE20193891C}" presName="vertSpace2a" presStyleCnt="0"/>
      <dgm:spPr/>
    </dgm:pt>
    <dgm:pt modelId="{9A644B59-FF0B-4F6C-AE1B-BECBBA9FCF70}" type="pres">
      <dgm:prSet presAssocID="{BCFDB77B-2609-4A3B-9188-3DE20193891C}" presName="horz2" presStyleCnt="0"/>
      <dgm:spPr/>
    </dgm:pt>
    <dgm:pt modelId="{29143741-2195-48F0-A437-A8A2FA1EE189}" type="pres">
      <dgm:prSet presAssocID="{BCFDB77B-2609-4A3B-9188-3DE20193891C}" presName="horzSpace2" presStyleCnt="0"/>
      <dgm:spPr/>
    </dgm:pt>
    <dgm:pt modelId="{67A3F762-FEDF-4487-BC13-020D39B5532F}" type="pres">
      <dgm:prSet presAssocID="{BCFDB77B-2609-4A3B-9188-3DE20193891C}" presName="tx2" presStyleLbl="revTx" presStyleIdx="1" presStyleCnt="6"/>
      <dgm:spPr/>
    </dgm:pt>
    <dgm:pt modelId="{7C091CDA-5034-4965-9B1E-C1AB428F2DDD}" type="pres">
      <dgm:prSet presAssocID="{BCFDB77B-2609-4A3B-9188-3DE20193891C}" presName="vert2" presStyleCnt="0"/>
      <dgm:spPr/>
    </dgm:pt>
    <dgm:pt modelId="{EC22CC88-0734-40E4-AED3-B043CA412B2F}" type="pres">
      <dgm:prSet presAssocID="{BCFDB77B-2609-4A3B-9188-3DE20193891C}" presName="thinLine2b" presStyleLbl="callout" presStyleIdx="0" presStyleCnt="3"/>
      <dgm:spPr/>
    </dgm:pt>
    <dgm:pt modelId="{737ECF90-7B79-4EF2-84B1-4617BFDF3A24}" type="pres">
      <dgm:prSet presAssocID="{BCFDB77B-2609-4A3B-9188-3DE20193891C}" presName="vertSpace2b" presStyleCnt="0"/>
      <dgm:spPr/>
    </dgm:pt>
    <dgm:pt modelId="{6F534270-3026-458C-97A2-B8C93894AEFD}" type="pres">
      <dgm:prSet presAssocID="{5942206C-B104-41C5-B5FC-1963BC8FF042}" presName="thickLine" presStyleLbl="alignNode1" presStyleIdx="1" presStyleCnt="3"/>
      <dgm:spPr/>
    </dgm:pt>
    <dgm:pt modelId="{B51AC3F0-4D18-499F-BDB7-2A856D343A8A}" type="pres">
      <dgm:prSet presAssocID="{5942206C-B104-41C5-B5FC-1963BC8FF042}" presName="horz1" presStyleCnt="0"/>
      <dgm:spPr/>
    </dgm:pt>
    <dgm:pt modelId="{8AF5FA86-332C-4192-BE0D-FBF2D08F4672}" type="pres">
      <dgm:prSet presAssocID="{5942206C-B104-41C5-B5FC-1963BC8FF042}" presName="tx1" presStyleLbl="revTx" presStyleIdx="2" presStyleCnt="6"/>
      <dgm:spPr/>
    </dgm:pt>
    <dgm:pt modelId="{1380E331-8C2F-4ED2-B690-FA4523A4A7DE}" type="pres">
      <dgm:prSet presAssocID="{5942206C-B104-41C5-B5FC-1963BC8FF042}" presName="vert1" presStyleCnt="0"/>
      <dgm:spPr/>
    </dgm:pt>
    <dgm:pt modelId="{D5286206-DEF3-4DA1-9741-B7E95F88A077}" type="pres">
      <dgm:prSet presAssocID="{004F52B6-612F-4768-B9E0-33BBBC9D81ED}" presName="vertSpace2a" presStyleCnt="0"/>
      <dgm:spPr/>
    </dgm:pt>
    <dgm:pt modelId="{1B91F564-BDDC-4232-A301-3F041506BC33}" type="pres">
      <dgm:prSet presAssocID="{004F52B6-612F-4768-B9E0-33BBBC9D81ED}" presName="horz2" presStyleCnt="0"/>
      <dgm:spPr/>
    </dgm:pt>
    <dgm:pt modelId="{8EE497DC-BD6E-42D4-A595-B5F26ABECA68}" type="pres">
      <dgm:prSet presAssocID="{004F52B6-612F-4768-B9E0-33BBBC9D81ED}" presName="horzSpace2" presStyleCnt="0"/>
      <dgm:spPr/>
    </dgm:pt>
    <dgm:pt modelId="{67FE1040-A6FC-40EF-A7C6-BA972F99BA73}" type="pres">
      <dgm:prSet presAssocID="{004F52B6-612F-4768-B9E0-33BBBC9D81ED}" presName="tx2" presStyleLbl="revTx" presStyleIdx="3" presStyleCnt="6"/>
      <dgm:spPr/>
    </dgm:pt>
    <dgm:pt modelId="{7C496F7A-CEF8-40DE-97B6-9C9804EE8620}" type="pres">
      <dgm:prSet presAssocID="{004F52B6-612F-4768-B9E0-33BBBC9D81ED}" presName="vert2" presStyleCnt="0"/>
      <dgm:spPr/>
    </dgm:pt>
    <dgm:pt modelId="{800C321E-6717-44BA-B06D-E1745190597B}" type="pres">
      <dgm:prSet presAssocID="{004F52B6-612F-4768-B9E0-33BBBC9D81ED}" presName="thinLine2b" presStyleLbl="callout" presStyleIdx="1" presStyleCnt="3"/>
      <dgm:spPr/>
    </dgm:pt>
    <dgm:pt modelId="{3E4B8F3C-E33B-423C-803E-2C1FFFF72554}" type="pres">
      <dgm:prSet presAssocID="{004F52B6-612F-4768-B9E0-33BBBC9D81ED}" presName="vertSpace2b" presStyleCnt="0"/>
      <dgm:spPr/>
    </dgm:pt>
    <dgm:pt modelId="{94A4E423-5914-4CA0-88FB-D51DD0073738}" type="pres">
      <dgm:prSet presAssocID="{6BE78212-4D16-4EC4-B90A-496D4960F5CA}" presName="thickLine" presStyleLbl="alignNode1" presStyleIdx="2" presStyleCnt="3"/>
      <dgm:spPr/>
    </dgm:pt>
    <dgm:pt modelId="{AFE71403-79DD-4A3C-977D-3609E1D3CF10}" type="pres">
      <dgm:prSet presAssocID="{6BE78212-4D16-4EC4-B90A-496D4960F5CA}" presName="horz1" presStyleCnt="0"/>
      <dgm:spPr/>
    </dgm:pt>
    <dgm:pt modelId="{11DD8CDF-39BB-4970-8B94-6D6520C50AF3}" type="pres">
      <dgm:prSet presAssocID="{6BE78212-4D16-4EC4-B90A-496D4960F5CA}" presName="tx1" presStyleLbl="revTx" presStyleIdx="4" presStyleCnt="6"/>
      <dgm:spPr/>
    </dgm:pt>
    <dgm:pt modelId="{55C88663-7E74-417F-A9D0-0C7ADF97A18E}" type="pres">
      <dgm:prSet presAssocID="{6BE78212-4D16-4EC4-B90A-496D4960F5CA}" presName="vert1" presStyleCnt="0"/>
      <dgm:spPr/>
    </dgm:pt>
    <dgm:pt modelId="{032333D9-222D-4206-9F43-F3AF78A3F4C8}" type="pres">
      <dgm:prSet presAssocID="{28A75BA3-AD60-468D-933F-530C2C24C5F0}" presName="vertSpace2a" presStyleCnt="0"/>
      <dgm:spPr/>
    </dgm:pt>
    <dgm:pt modelId="{1858E6D5-9B93-48F9-8025-7F2D3395E7CF}" type="pres">
      <dgm:prSet presAssocID="{28A75BA3-AD60-468D-933F-530C2C24C5F0}" presName="horz2" presStyleCnt="0"/>
      <dgm:spPr/>
    </dgm:pt>
    <dgm:pt modelId="{56CF849C-1219-4842-8D6D-431EC17DDAC8}" type="pres">
      <dgm:prSet presAssocID="{28A75BA3-AD60-468D-933F-530C2C24C5F0}" presName="horzSpace2" presStyleCnt="0"/>
      <dgm:spPr/>
    </dgm:pt>
    <dgm:pt modelId="{0F3BCB7B-A6A6-4E24-9038-B541E300B924}" type="pres">
      <dgm:prSet presAssocID="{28A75BA3-AD60-468D-933F-530C2C24C5F0}" presName="tx2" presStyleLbl="revTx" presStyleIdx="5" presStyleCnt="6"/>
      <dgm:spPr/>
    </dgm:pt>
    <dgm:pt modelId="{F445025A-3DA1-40C2-A16D-3766644AEFE3}" type="pres">
      <dgm:prSet presAssocID="{28A75BA3-AD60-468D-933F-530C2C24C5F0}" presName="vert2" presStyleCnt="0"/>
      <dgm:spPr/>
    </dgm:pt>
    <dgm:pt modelId="{81E16DC6-08BB-4CC2-BA55-87A0014E7D82}" type="pres">
      <dgm:prSet presAssocID="{28A75BA3-AD60-468D-933F-530C2C24C5F0}" presName="thinLine2b" presStyleLbl="callout" presStyleIdx="2" presStyleCnt="3"/>
      <dgm:spPr/>
    </dgm:pt>
    <dgm:pt modelId="{7377E0CA-A008-470E-BE3A-22DE0F4EB8E6}" type="pres">
      <dgm:prSet presAssocID="{28A75BA3-AD60-468D-933F-530C2C24C5F0}" presName="vertSpace2b" presStyleCnt="0"/>
      <dgm:spPr/>
    </dgm:pt>
  </dgm:ptLst>
  <dgm:cxnLst>
    <dgm:cxn modelId="{0366DE2A-AE58-4146-840F-FBDEC8CE04B7}" type="presOf" srcId="{5942206C-B104-41C5-B5FC-1963BC8FF042}" destId="{8AF5FA86-332C-4192-BE0D-FBF2D08F4672}" srcOrd="0" destOrd="0" presId="urn:microsoft.com/office/officeart/2008/layout/LinedList"/>
    <dgm:cxn modelId="{81C1825E-ED57-4437-B601-1894F3447417}" srcId="{F317A85C-7253-40C8-B95D-4A80F182A511}" destId="{BCFDB77B-2609-4A3B-9188-3DE20193891C}" srcOrd="0" destOrd="0" parTransId="{7472A90E-C2FD-41B6-9366-D9D611938EB3}" sibTransId="{7BB292A7-C151-40CA-99EE-67F9C0A2DFE1}"/>
    <dgm:cxn modelId="{E1CBDD63-31F6-4FCC-AAD1-6FC2476B2D1D}" srcId="{485C7F75-BB62-465D-A629-638ACBF58A4B}" destId="{F317A85C-7253-40C8-B95D-4A80F182A511}" srcOrd="0" destOrd="0" parTransId="{50C112C6-5F51-4441-B4A5-D6A0718EC62E}" sibTransId="{02AEDA7C-6C53-48B6-94D3-D0B9A3E263A0}"/>
    <dgm:cxn modelId="{C8277D4B-A1C1-46CE-8428-AB6B92C232A0}" srcId="{485C7F75-BB62-465D-A629-638ACBF58A4B}" destId="{6BE78212-4D16-4EC4-B90A-496D4960F5CA}" srcOrd="2" destOrd="0" parTransId="{B1F6C8BB-5066-460A-9E1F-B452FDFBE679}" sibTransId="{5191C803-CD85-4A27-91EA-F6EC1E75F741}"/>
    <dgm:cxn modelId="{5DAC5D76-5587-45DE-9140-0B1392590EFB}" srcId="{5942206C-B104-41C5-B5FC-1963BC8FF042}" destId="{004F52B6-612F-4768-B9E0-33BBBC9D81ED}" srcOrd="0" destOrd="0" parTransId="{22D1D4D7-7B56-4110-B8A8-A1AC931378BB}" sibTransId="{5BBDFF34-10B1-431D-9548-8216BB351876}"/>
    <dgm:cxn modelId="{B95B3378-42B7-43B2-BB22-30E15B58842F}" type="presOf" srcId="{28A75BA3-AD60-468D-933F-530C2C24C5F0}" destId="{0F3BCB7B-A6A6-4E24-9038-B541E300B924}" srcOrd="0" destOrd="0" presId="urn:microsoft.com/office/officeart/2008/layout/LinedList"/>
    <dgm:cxn modelId="{31C4AA8E-654A-4B87-8CC0-728F72D7CFF0}" type="presOf" srcId="{6BE78212-4D16-4EC4-B90A-496D4960F5CA}" destId="{11DD8CDF-39BB-4970-8B94-6D6520C50AF3}" srcOrd="0" destOrd="0" presId="urn:microsoft.com/office/officeart/2008/layout/LinedList"/>
    <dgm:cxn modelId="{4A41F08F-5EF1-4B19-A9EC-0129028078B1}" type="presOf" srcId="{BCFDB77B-2609-4A3B-9188-3DE20193891C}" destId="{67A3F762-FEDF-4487-BC13-020D39B5532F}" srcOrd="0" destOrd="0" presId="urn:microsoft.com/office/officeart/2008/layout/LinedList"/>
    <dgm:cxn modelId="{3EC6A592-BFEE-4094-A238-B0985EA1E38F}" srcId="{485C7F75-BB62-465D-A629-638ACBF58A4B}" destId="{5942206C-B104-41C5-B5FC-1963BC8FF042}" srcOrd="1" destOrd="0" parTransId="{33F6EAB5-6D62-43DB-9B4D-C4CDCAF70327}" sibTransId="{6BCF2D7D-86EE-4527-920D-927E2EF52B76}"/>
    <dgm:cxn modelId="{F1FFE5A0-B267-40E6-84D4-6E3C2203978D}" type="presOf" srcId="{004F52B6-612F-4768-B9E0-33BBBC9D81ED}" destId="{67FE1040-A6FC-40EF-A7C6-BA972F99BA73}" srcOrd="0" destOrd="0" presId="urn:microsoft.com/office/officeart/2008/layout/LinedList"/>
    <dgm:cxn modelId="{CD0380A2-E331-441B-98FC-6A94CF169E6F}" srcId="{6BE78212-4D16-4EC4-B90A-496D4960F5CA}" destId="{28A75BA3-AD60-468D-933F-530C2C24C5F0}" srcOrd="0" destOrd="0" parTransId="{390EDE39-B9B0-4D43-AE8E-DAB17E1E4E54}" sibTransId="{2344A5ED-BD2D-4A67-ACC8-19C7729CE709}"/>
    <dgm:cxn modelId="{C0402DB5-4C71-4F1A-BB54-623E6EEE17A3}" type="presOf" srcId="{F317A85C-7253-40C8-B95D-4A80F182A511}" destId="{DF1014A1-A5C0-4901-AD6E-06650A85DD7A}" srcOrd="0" destOrd="0" presId="urn:microsoft.com/office/officeart/2008/layout/LinedList"/>
    <dgm:cxn modelId="{E4FA68C0-9122-4B04-886D-BCC4C275CDFE}" type="presOf" srcId="{485C7F75-BB62-465D-A629-638ACBF58A4B}" destId="{6041D575-E731-41C1-968E-C5E273C33027}" srcOrd="0" destOrd="0" presId="urn:microsoft.com/office/officeart/2008/layout/LinedList"/>
    <dgm:cxn modelId="{7DDAF430-DE15-4DAC-A453-0CFF39062D0C}" type="presParOf" srcId="{6041D575-E731-41C1-968E-C5E273C33027}" destId="{D4822650-8288-4B3A-8A3B-F45160A0142C}" srcOrd="0" destOrd="0" presId="urn:microsoft.com/office/officeart/2008/layout/LinedList"/>
    <dgm:cxn modelId="{066117D7-E498-4B72-9034-476ABD2BDB22}" type="presParOf" srcId="{6041D575-E731-41C1-968E-C5E273C33027}" destId="{0FE1ED45-EC7B-4D8D-93C8-525A09BEC6F8}" srcOrd="1" destOrd="0" presId="urn:microsoft.com/office/officeart/2008/layout/LinedList"/>
    <dgm:cxn modelId="{4C83355F-7E75-424C-B2FA-684BF0C8471A}" type="presParOf" srcId="{0FE1ED45-EC7B-4D8D-93C8-525A09BEC6F8}" destId="{DF1014A1-A5C0-4901-AD6E-06650A85DD7A}" srcOrd="0" destOrd="0" presId="urn:microsoft.com/office/officeart/2008/layout/LinedList"/>
    <dgm:cxn modelId="{4B6D84E3-C473-4994-9760-00B3E82AAAF7}" type="presParOf" srcId="{0FE1ED45-EC7B-4D8D-93C8-525A09BEC6F8}" destId="{FB5F9E51-D317-4FED-952A-7CF5A3061CC9}" srcOrd="1" destOrd="0" presId="urn:microsoft.com/office/officeart/2008/layout/LinedList"/>
    <dgm:cxn modelId="{2212F8B2-AA6D-4FBD-8DA1-96489F430335}" type="presParOf" srcId="{FB5F9E51-D317-4FED-952A-7CF5A3061CC9}" destId="{24A0FA85-8BFE-4A34-B7AC-29AC90241E2D}" srcOrd="0" destOrd="0" presId="urn:microsoft.com/office/officeart/2008/layout/LinedList"/>
    <dgm:cxn modelId="{8C52CB75-C308-48C0-8766-6E45A2E21D6C}" type="presParOf" srcId="{FB5F9E51-D317-4FED-952A-7CF5A3061CC9}" destId="{9A644B59-FF0B-4F6C-AE1B-BECBBA9FCF70}" srcOrd="1" destOrd="0" presId="urn:microsoft.com/office/officeart/2008/layout/LinedList"/>
    <dgm:cxn modelId="{CA2B1C6A-30AF-4924-9407-4E5251B2447D}" type="presParOf" srcId="{9A644B59-FF0B-4F6C-AE1B-BECBBA9FCF70}" destId="{29143741-2195-48F0-A437-A8A2FA1EE189}" srcOrd="0" destOrd="0" presId="urn:microsoft.com/office/officeart/2008/layout/LinedList"/>
    <dgm:cxn modelId="{6EF189BA-7B10-4D7A-83CC-04949C6700D3}" type="presParOf" srcId="{9A644B59-FF0B-4F6C-AE1B-BECBBA9FCF70}" destId="{67A3F762-FEDF-4487-BC13-020D39B5532F}" srcOrd="1" destOrd="0" presId="urn:microsoft.com/office/officeart/2008/layout/LinedList"/>
    <dgm:cxn modelId="{DB74D5C8-D3FA-4F0F-B22A-D5A7AFA3E6D0}" type="presParOf" srcId="{9A644B59-FF0B-4F6C-AE1B-BECBBA9FCF70}" destId="{7C091CDA-5034-4965-9B1E-C1AB428F2DDD}" srcOrd="2" destOrd="0" presId="urn:microsoft.com/office/officeart/2008/layout/LinedList"/>
    <dgm:cxn modelId="{32305331-6B34-41A9-8C30-C6C6B1720D6B}" type="presParOf" srcId="{FB5F9E51-D317-4FED-952A-7CF5A3061CC9}" destId="{EC22CC88-0734-40E4-AED3-B043CA412B2F}" srcOrd="2" destOrd="0" presId="urn:microsoft.com/office/officeart/2008/layout/LinedList"/>
    <dgm:cxn modelId="{EA06095C-BE5B-42E7-BBF1-2BF14A749577}" type="presParOf" srcId="{FB5F9E51-D317-4FED-952A-7CF5A3061CC9}" destId="{737ECF90-7B79-4EF2-84B1-4617BFDF3A24}" srcOrd="3" destOrd="0" presId="urn:microsoft.com/office/officeart/2008/layout/LinedList"/>
    <dgm:cxn modelId="{FD5C1574-ADB2-43F9-83A4-700C1FF0687C}" type="presParOf" srcId="{6041D575-E731-41C1-968E-C5E273C33027}" destId="{6F534270-3026-458C-97A2-B8C93894AEFD}" srcOrd="2" destOrd="0" presId="urn:microsoft.com/office/officeart/2008/layout/LinedList"/>
    <dgm:cxn modelId="{CDFA2D43-A1F7-4021-9ABA-E8700A70DF3A}" type="presParOf" srcId="{6041D575-E731-41C1-968E-C5E273C33027}" destId="{B51AC3F0-4D18-499F-BDB7-2A856D343A8A}" srcOrd="3" destOrd="0" presId="urn:microsoft.com/office/officeart/2008/layout/LinedList"/>
    <dgm:cxn modelId="{2DE718FB-9AF0-47EC-99EF-9EC919CA442D}" type="presParOf" srcId="{B51AC3F0-4D18-499F-BDB7-2A856D343A8A}" destId="{8AF5FA86-332C-4192-BE0D-FBF2D08F4672}" srcOrd="0" destOrd="0" presId="urn:microsoft.com/office/officeart/2008/layout/LinedList"/>
    <dgm:cxn modelId="{B115A057-4EB9-40EB-9E01-44D85F9E15EE}" type="presParOf" srcId="{B51AC3F0-4D18-499F-BDB7-2A856D343A8A}" destId="{1380E331-8C2F-4ED2-B690-FA4523A4A7DE}" srcOrd="1" destOrd="0" presId="urn:microsoft.com/office/officeart/2008/layout/LinedList"/>
    <dgm:cxn modelId="{2F0DCDB0-B7E2-4DD4-AF3C-050313AF2F44}" type="presParOf" srcId="{1380E331-8C2F-4ED2-B690-FA4523A4A7DE}" destId="{D5286206-DEF3-4DA1-9741-B7E95F88A077}" srcOrd="0" destOrd="0" presId="urn:microsoft.com/office/officeart/2008/layout/LinedList"/>
    <dgm:cxn modelId="{85D3510E-10FE-4C0F-9EA1-4D886CC5825D}" type="presParOf" srcId="{1380E331-8C2F-4ED2-B690-FA4523A4A7DE}" destId="{1B91F564-BDDC-4232-A301-3F041506BC33}" srcOrd="1" destOrd="0" presId="urn:microsoft.com/office/officeart/2008/layout/LinedList"/>
    <dgm:cxn modelId="{49D1783F-51A1-466B-AF52-136B7EF1232A}" type="presParOf" srcId="{1B91F564-BDDC-4232-A301-3F041506BC33}" destId="{8EE497DC-BD6E-42D4-A595-B5F26ABECA68}" srcOrd="0" destOrd="0" presId="urn:microsoft.com/office/officeart/2008/layout/LinedList"/>
    <dgm:cxn modelId="{70E1612C-2668-4772-962E-8B51A168E060}" type="presParOf" srcId="{1B91F564-BDDC-4232-A301-3F041506BC33}" destId="{67FE1040-A6FC-40EF-A7C6-BA972F99BA73}" srcOrd="1" destOrd="0" presId="urn:microsoft.com/office/officeart/2008/layout/LinedList"/>
    <dgm:cxn modelId="{CA846E60-3ED3-4231-9E3F-F54985032C77}" type="presParOf" srcId="{1B91F564-BDDC-4232-A301-3F041506BC33}" destId="{7C496F7A-CEF8-40DE-97B6-9C9804EE8620}" srcOrd="2" destOrd="0" presId="urn:microsoft.com/office/officeart/2008/layout/LinedList"/>
    <dgm:cxn modelId="{867E3AB2-DDA4-492B-B257-755897BF26CC}" type="presParOf" srcId="{1380E331-8C2F-4ED2-B690-FA4523A4A7DE}" destId="{800C321E-6717-44BA-B06D-E1745190597B}" srcOrd="2" destOrd="0" presId="urn:microsoft.com/office/officeart/2008/layout/LinedList"/>
    <dgm:cxn modelId="{32C7F4E7-D5BB-46F5-AC61-4C52F6972496}" type="presParOf" srcId="{1380E331-8C2F-4ED2-B690-FA4523A4A7DE}" destId="{3E4B8F3C-E33B-423C-803E-2C1FFFF72554}" srcOrd="3" destOrd="0" presId="urn:microsoft.com/office/officeart/2008/layout/LinedList"/>
    <dgm:cxn modelId="{5B3548A5-A9E0-48D7-AEF1-B2488817CDB6}" type="presParOf" srcId="{6041D575-E731-41C1-968E-C5E273C33027}" destId="{94A4E423-5914-4CA0-88FB-D51DD0073738}" srcOrd="4" destOrd="0" presId="urn:microsoft.com/office/officeart/2008/layout/LinedList"/>
    <dgm:cxn modelId="{4184938D-FB96-458A-865D-14D45E119B43}" type="presParOf" srcId="{6041D575-E731-41C1-968E-C5E273C33027}" destId="{AFE71403-79DD-4A3C-977D-3609E1D3CF10}" srcOrd="5" destOrd="0" presId="urn:microsoft.com/office/officeart/2008/layout/LinedList"/>
    <dgm:cxn modelId="{BE883C3A-307D-4D4F-A1F3-3AE4703EA609}" type="presParOf" srcId="{AFE71403-79DD-4A3C-977D-3609E1D3CF10}" destId="{11DD8CDF-39BB-4970-8B94-6D6520C50AF3}" srcOrd="0" destOrd="0" presId="urn:microsoft.com/office/officeart/2008/layout/LinedList"/>
    <dgm:cxn modelId="{C0FA686C-E2EC-4FBE-953B-12E781F8220C}" type="presParOf" srcId="{AFE71403-79DD-4A3C-977D-3609E1D3CF10}" destId="{55C88663-7E74-417F-A9D0-0C7ADF97A18E}" srcOrd="1" destOrd="0" presId="urn:microsoft.com/office/officeart/2008/layout/LinedList"/>
    <dgm:cxn modelId="{10D08AEF-7E5B-473D-9775-97FEE0EFB51C}" type="presParOf" srcId="{55C88663-7E74-417F-A9D0-0C7ADF97A18E}" destId="{032333D9-222D-4206-9F43-F3AF78A3F4C8}" srcOrd="0" destOrd="0" presId="urn:microsoft.com/office/officeart/2008/layout/LinedList"/>
    <dgm:cxn modelId="{8CB268D9-EAA7-44A7-8DF6-84E404138953}" type="presParOf" srcId="{55C88663-7E74-417F-A9D0-0C7ADF97A18E}" destId="{1858E6D5-9B93-48F9-8025-7F2D3395E7CF}" srcOrd="1" destOrd="0" presId="urn:microsoft.com/office/officeart/2008/layout/LinedList"/>
    <dgm:cxn modelId="{73F7180C-E3E6-4E3A-A8CB-23998E3E6977}" type="presParOf" srcId="{1858E6D5-9B93-48F9-8025-7F2D3395E7CF}" destId="{56CF849C-1219-4842-8D6D-431EC17DDAC8}" srcOrd="0" destOrd="0" presId="urn:microsoft.com/office/officeart/2008/layout/LinedList"/>
    <dgm:cxn modelId="{638AC9D0-C7C1-45B6-A1FD-49469AD90C3A}" type="presParOf" srcId="{1858E6D5-9B93-48F9-8025-7F2D3395E7CF}" destId="{0F3BCB7B-A6A6-4E24-9038-B541E300B924}" srcOrd="1" destOrd="0" presId="urn:microsoft.com/office/officeart/2008/layout/LinedList"/>
    <dgm:cxn modelId="{3B40BF67-0D5E-498A-AF5C-729455E3B835}" type="presParOf" srcId="{1858E6D5-9B93-48F9-8025-7F2D3395E7CF}" destId="{F445025A-3DA1-40C2-A16D-3766644AEFE3}" srcOrd="2" destOrd="0" presId="urn:microsoft.com/office/officeart/2008/layout/LinedList"/>
    <dgm:cxn modelId="{B49116C9-1E90-4B6D-A8E8-5CB69FEB71D7}" type="presParOf" srcId="{55C88663-7E74-417F-A9D0-0C7ADF97A18E}" destId="{81E16DC6-08BB-4CC2-BA55-87A0014E7D82}" srcOrd="2" destOrd="0" presId="urn:microsoft.com/office/officeart/2008/layout/LinedList"/>
    <dgm:cxn modelId="{A574131D-E9B8-4C33-BF97-A0C4AAFF4214}" type="presParOf" srcId="{55C88663-7E74-417F-A9D0-0C7ADF97A18E}" destId="{7377E0CA-A008-470E-BE3A-22DE0F4EB8E6}"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F6877FC-E7F2-4109-8CFA-B57FF1A56A8B}" type="doc">
      <dgm:prSet loTypeId="urn:microsoft.com/office/officeart/2018/2/layout/IconVerticalSolidList" loCatId="icon" qsTypeId="urn:microsoft.com/office/officeart/2005/8/quickstyle/simple1" qsCatId="simple" csTypeId="urn:microsoft.com/office/officeart/2018/5/colors/Iconchunking_neutralicontext_accent1_2" csCatId="accent1" phldr="1"/>
      <dgm:spPr/>
      <dgm:t>
        <a:bodyPr/>
        <a:lstStyle/>
        <a:p>
          <a:endParaRPr lang="en-US"/>
        </a:p>
      </dgm:t>
    </dgm:pt>
    <dgm:pt modelId="{E0038099-F81B-4BCC-99C9-58B449B5BF21}">
      <dgm:prSet/>
      <dgm:spPr/>
      <dgm:t>
        <a:bodyPr/>
        <a:lstStyle/>
        <a:p>
          <a:r>
            <a:rPr lang="en-US"/>
            <a:t>GitHub repository set up</a:t>
          </a:r>
        </a:p>
      </dgm:t>
    </dgm:pt>
    <dgm:pt modelId="{E30393F9-7B09-4E3C-9561-32C6BA69BC5D}" type="parTrans" cxnId="{F5D187CA-DB0B-41E8-A06B-FD6A6024E8F3}">
      <dgm:prSet/>
      <dgm:spPr/>
      <dgm:t>
        <a:bodyPr/>
        <a:lstStyle/>
        <a:p>
          <a:endParaRPr lang="en-US"/>
        </a:p>
      </dgm:t>
    </dgm:pt>
    <dgm:pt modelId="{C3EABF2D-27E3-497F-B77C-1132983DF07E}" type="sibTrans" cxnId="{F5D187CA-DB0B-41E8-A06B-FD6A6024E8F3}">
      <dgm:prSet/>
      <dgm:spPr/>
      <dgm:t>
        <a:bodyPr/>
        <a:lstStyle/>
        <a:p>
          <a:endParaRPr lang="en-US"/>
        </a:p>
      </dgm:t>
    </dgm:pt>
    <dgm:pt modelId="{70698646-7887-499C-8995-313E3415F329}">
      <dgm:prSet/>
      <dgm:spPr/>
      <dgm:t>
        <a:bodyPr/>
        <a:lstStyle/>
        <a:p>
          <a:r>
            <a:rPr lang="en-US" dirty="0"/>
            <a:t>Set as public</a:t>
          </a:r>
        </a:p>
      </dgm:t>
    </dgm:pt>
    <dgm:pt modelId="{A1325260-C8FA-4CA5-A0DE-3E0B340D41F7}" type="parTrans" cxnId="{34BD0545-51D4-4250-848D-CD2F5B2BAB42}">
      <dgm:prSet/>
      <dgm:spPr/>
      <dgm:t>
        <a:bodyPr/>
        <a:lstStyle/>
        <a:p>
          <a:endParaRPr lang="en-US"/>
        </a:p>
      </dgm:t>
    </dgm:pt>
    <dgm:pt modelId="{0AD2703A-45D3-4994-8044-5C8E7C543DA8}" type="sibTrans" cxnId="{34BD0545-51D4-4250-848D-CD2F5B2BAB42}">
      <dgm:prSet/>
      <dgm:spPr/>
      <dgm:t>
        <a:bodyPr/>
        <a:lstStyle/>
        <a:p>
          <a:endParaRPr lang="en-US"/>
        </a:p>
      </dgm:t>
    </dgm:pt>
    <dgm:pt modelId="{A53DECBF-7B71-49CA-8F32-50B49439AFB1}">
      <dgm:prSet/>
      <dgm:spPr/>
      <dgm:t>
        <a:bodyPr/>
        <a:lstStyle/>
        <a:p>
          <a:r>
            <a:rPr lang="en-US"/>
            <a:t>Brian Robbins as lead</a:t>
          </a:r>
        </a:p>
      </dgm:t>
    </dgm:pt>
    <dgm:pt modelId="{1321F376-EAC6-4C22-A454-C56276E6D151}" type="parTrans" cxnId="{A682C854-45B7-4375-A784-CCB636FF6DDC}">
      <dgm:prSet/>
      <dgm:spPr/>
      <dgm:t>
        <a:bodyPr/>
        <a:lstStyle/>
        <a:p>
          <a:endParaRPr lang="en-US"/>
        </a:p>
      </dgm:t>
    </dgm:pt>
    <dgm:pt modelId="{89AAE6CA-AC33-4751-BBCE-42368CD45C90}" type="sibTrans" cxnId="{A682C854-45B7-4375-A784-CCB636FF6DDC}">
      <dgm:prSet/>
      <dgm:spPr/>
      <dgm:t>
        <a:bodyPr/>
        <a:lstStyle/>
        <a:p>
          <a:endParaRPr lang="en-US"/>
        </a:p>
      </dgm:t>
    </dgm:pt>
    <dgm:pt modelId="{7E4E7246-43E8-498D-A89B-0A6BCCE24069}" type="pres">
      <dgm:prSet presAssocID="{DF6877FC-E7F2-4109-8CFA-B57FF1A56A8B}" presName="root" presStyleCnt="0">
        <dgm:presLayoutVars>
          <dgm:dir/>
          <dgm:resizeHandles val="exact"/>
        </dgm:presLayoutVars>
      </dgm:prSet>
      <dgm:spPr/>
    </dgm:pt>
    <dgm:pt modelId="{326E4E9D-8C90-43FA-9824-E8BB439888BB}" type="pres">
      <dgm:prSet presAssocID="{E0038099-F81B-4BCC-99C9-58B449B5BF21}" presName="compNode" presStyleCnt="0"/>
      <dgm:spPr/>
    </dgm:pt>
    <dgm:pt modelId="{8BD16606-DC47-4524-A77A-C333AA1D535C}" type="pres">
      <dgm:prSet presAssocID="{E0038099-F81B-4BCC-99C9-58B449B5BF21}" presName="bgRect" presStyleLbl="bgShp" presStyleIdx="0" presStyleCnt="3"/>
      <dgm:spPr/>
    </dgm:pt>
    <dgm:pt modelId="{E68582DB-4FFD-46BC-9FF5-9EDCE8A03BFF}" type="pres">
      <dgm:prSet presAssocID="{E0038099-F81B-4BCC-99C9-58B449B5BF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7EEDD845-4792-4681-B58C-E2F2C4A139F4}" type="pres">
      <dgm:prSet presAssocID="{E0038099-F81B-4BCC-99C9-58B449B5BF21}" presName="spaceRect" presStyleCnt="0"/>
      <dgm:spPr/>
    </dgm:pt>
    <dgm:pt modelId="{9865C9E2-F4A5-4515-B6EB-4052646BC7AD}" type="pres">
      <dgm:prSet presAssocID="{E0038099-F81B-4BCC-99C9-58B449B5BF21}" presName="parTx" presStyleLbl="revTx" presStyleIdx="0" presStyleCnt="3">
        <dgm:presLayoutVars>
          <dgm:chMax val="0"/>
          <dgm:chPref val="0"/>
        </dgm:presLayoutVars>
      </dgm:prSet>
      <dgm:spPr/>
    </dgm:pt>
    <dgm:pt modelId="{93C76210-C583-40C7-A6BC-475A10D0AEB8}" type="pres">
      <dgm:prSet presAssocID="{C3EABF2D-27E3-497F-B77C-1132983DF07E}" presName="sibTrans" presStyleCnt="0"/>
      <dgm:spPr/>
    </dgm:pt>
    <dgm:pt modelId="{5B7DCB78-8DF2-487B-A9F5-6EEC10B82D92}" type="pres">
      <dgm:prSet presAssocID="{70698646-7887-499C-8995-313E3415F329}" presName="compNode" presStyleCnt="0"/>
      <dgm:spPr/>
    </dgm:pt>
    <dgm:pt modelId="{0707AE23-24D3-44F5-B6CC-41F5FCEE204A}" type="pres">
      <dgm:prSet presAssocID="{70698646-7887-499C-8995-313E3415F329}" presName="bgRect" presStyleLbl="bgShp" presStyleIdx="1" presStyleCnt="3"/>
      <dgm:spPr/>
    </dgm:pt>
    <dgm:pt modelId="{F8257249-4F8C-4A98-8A04-13C45677DA94}" type="pres">
      <dgm:prSet presAssocID="{70698646-7887-499C-8995-313E3415F3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m"/>
        </a:ext>
      </dgm:extLst>
    </dgm:pt>
    <dgm:pt modelId="{04296C5F-EF62-4E54-BCC5-A89A3D9A23AE}" type="pres">
      <dgm:prSet presAssocID="{70698646-7887-499C-8995-313E3415F329}" presName="spaceRect" presStyleCnt="0"/>
      <dgm:spPr/>
    </dgm:pt>
    <dgm:pt modelId="{F574FAC2-8BFE-4A0C-8311-AAB4DABFFB2E}" type="pres">
      <dgm:prSet presAssocID="{70698646-7887-499C-8995-313E3415F329}" presName="parTx" presStyleLbl="revTx" presStyleIdx="1" presStyleCnt="3">
        <dgm:presLayoutVars>
          <dgm:chMax val="0"/>
          <dgm:chPref val="0"/>
        </dgm:presLayoutVars>
      </dgm:prSet>
      <dgm:spPr/>
    </dgm:pt>
    <dgm:pt modelId="{2A651B65-F959-4FBA-A8C9-91AB8C702EC0}" type="pres">
      <dgm:prSet presAssocID="{0AD2703A-45D3-4994-8044-5C8E7C543DA8}" presName="sibTrans" presStyleCnt="0"/>
      <dgm:spPr/>
    </dgm:pt>
    <dgm:pt modelId="{E97941BA-D483-4849-B27E-0A07A99989E2}" type="pres">
      <dgm:prSet presAssocID="{A53DECBF-7B71-49CA-8F32-50B49439AFB1}" presName="compNode" presStyleCnt="0"/>
      <dgm:spPr/>
    </dgm:pt>
    <dgm:pt modelId="{6833AAD1-983E-4466-AF5A-8B51D5051908}" type="pres">
      <dgm:prSet presAssocID="{A53DECBF-7B71-49CA-8F32-50B49439AFB1}" presName="bgRect" presStyleLbl="bgShp" presStyleIdx="2" presStyleCnt="3"/>
      <dgm:spPr/>
    </dgm:pt>
    <dgm:pt modelId="{32BE4A22-C4CE-4B02-8A4C-507648A146C1}" type="pres">
      <dgm:prSet presAssocID="{A53DECBF-7B71-49CA-8F32-50B49439AFB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ent and Baby"/>
        </a:ext>
      </dgm:extLst>
    </dgm:pt>
    <dgm:pt modelId="{56928EED-D75A-403D-A1FB-8E94ED42EF50}" type="pres">
      <dgm:prSet presAssocID="{A53DECBF-7B71-49CA-8F32-50B49439AFB1}" presName="spaceRect" presStyleCnt="0"/>
      <dgm:spPr/>
    </dgm:pt>
    <dgm:pt modelId="{98D17C83-B3AF-4558-A229-C57477DAA10F}" type="pres">
      <dgm:prSet presAssocID="{A53DECBF-7B71-49CA-8F32-50B49439AFB1}" presName="parTx" presStyleLbl="revTx" presStyleIdx="2" presStyleCnt="3">
        <dgm:presLayoutVars>
          <dgm:chMax val="0"/>
          <dgm:chPref val="0"/>
        </dgm:presLayoutVars>
      </dgm:prSet>
      <dgm:spPr/>
    </dgm:pt>
  </dgm:ptLst>
  <dgm:cxnLst>
    <dgm:cxn modelId="{263AA708-0120-4AAA-9408-A1C1FA9A0644}" type="presOf" srcId="{70698646-7887-499C-8995-313E3415F329}" destId="{F574FAC2-8BFE-4A0C-8311-AAB4DABFFB2E}" srcOrd="0" destOrd="0" presId="urn:microsoft.com/office/officeart/2018/2/layout/IconVerticalSolidList"/>
    <dgm:cxn modelId="{548FCE0F-BE5B-48B6-8E83-3D099EA1182A}" type="presOf" srcId="{E0038099-F81B-4BCC-99C9-58B449B5BF21}" destId="{9865C9E2-F4A5-4515-B6EB-4052646BC7AD}" srcOrd="0" destOrd="0" presId="urn:microsoft.com/office/officeart/2018/2/layout/IconVerticalSolidList"/>
    <dgm:cxn modelId="{1C9B053D-E64B-47BB-833A-5FAC278BF786}" type="presOf" srcId="{DF6877FC-E7F2-4109-8CFA-B57FF1A56A8B}" destId="{7E4E7246-43E8-498D-A89B-0A6BCCE24069}" srcOrd="0" destOrd="0" presId="urn:microsoft.com/office/officeart/2018/2/layout/IconVerticalSolidList"/>
    <dgm:cxn modelId="{34BD0545-51D4-4250-848D-CD2F5B2BAB42}" srcId="{DF6877FC-E7F2-4109-8CFA-B57FF1A56A8B}" destId="{70698646-7887-499C-8995-313E3415F329}" srcOrd="1" destOrd="0" parTransId="{A1325260-C8FA-4CA5-A0DE-3E0B340D41F7}" sibTransId="{0AD2703A-45D3-4994-8044-5C8E7C543DA8}"/>
    <dgm:cxn modelId="{A682C854-45B7-4375-A784-CCB636FF6DDC}" srcId="{DF6877FC-E7F2-4109-8CFA-B57FF1A56A8B}" destId="{A53DECBF-7B71-49CA-8F32-50B49439AFB1}" srcOrd="2" destOrd="0" parTransId="{1321F376-EAC6-4C22-A454-C56276E6D151}" sibTransId="{89AAE6CA-AC33-4751-BBCE-42368CD45C90}"/>
    <dgm:cxn modelId="{F455AFBC-4654-4C73-8297-2EEAC0D8A62B}" type="presOf" srcId="{A53DECBF-7B71-49CA-8F32-50B49439AFB1}" destId="{98D17C83-B3AF-4558-A229-C57477DAA10F}" srcOrd="0" destOrd="0" presId="urn:microsoft.com/office/officeart/2018/2/layout/IconVerticalSolidList"/>
    <dgm:cxn modelId="{F5D187CA-DB0B-41E8-A06B-FD6A6024E8F3}" srcId="{DF6877FC-E7F2-4109-8CFA-B57FF1A56A8B}" destId="{E0038099-F81B-4BCC-99C9-58B449B5BF21}" srcOrd="0" destOrd="0" parTransId="{E30393F9-7B09-4E3C-9561-32C6BA69BC5D}" sibTransId="{C3EABF2D-27E3-497F-B77C-1132983DF07E}"/>
    <dgm:cxn modelId="{90744B14-0CF0-496A-935A-55A8CBB6ABD8}" type="presParOf" srcId="{7E4E7246-43E8-498D-A89B-0A6BCCE24069}" destId="{326E4E9D-8C90-43FA-9824-E8BB439888BB}" srcOrd="0" destOrd="0" presId="urn:microsoft.com/office/officeart/2018/2/layout/IconVerticalSolidList"/>
    <dgm:cxn modelId="{9BF66CCD-9DE6-4164-B982-43449AB07868}" type="presParOf" srcId="{326E4E9D-8C90-43FA-9824-E8BB439888BB}" destId="{8BD16606-DC47-4524-A77A-C333AA1D535C}" srcOrd="0" destOrd="0" presId="urn:microsoft.com/office/officeart/2018/2/layout/IconVerticalSolidList"/>
    <dgm:cxn modelId="{11B6A8A2-F8B1-424B-BC0F-7817EF039CF0}" type="presParOf" srcId="{326E4E9D-8C90-43FA-9824-E8BB439888BB}" destId="{E68582DB-4FFD-46BC-9FF5-9EDCE8A03BFF}" srcOrd="1" destOrd="0" presId="urn:microsoft.com/office/officeart/2018/2/layout/IconVerticalSolidList"/>
    <dgm:cxn modelId="{EF3263A1-0001-464C-8093-5FEF85B2B91B}" type="presParOf" srcId="{326E4E9D-8C90-43FA-9824-E8BB439888BB}" destId="{7EEDD845-4792-4681-B58C-E2F2C4A139F4}" srcOrd="2" destOrd="0" presId="urn:microsoft.com/office/officeart/2018/2/layout/IconVerticalSolidList"/>
    <dgm:cxn modelId="{B45010FA-92E5-4311-B6EA-C33FD78605BF}" type="presParOf" srcId="{326E4E9D-8C90-43FA-9824-E8BB439888BB}" destId="{9865C9E2-F4A5-4515-B6EB-4052646BC7AD}" srcOrd="3" destOrd="0" presId="urn:microsoft.com/office/officeart/2018/2/layout/IconVerticalSolidList"/>
    <dgm:cxn modelId="{D2AD9FFF-28F6-4C62-B28B-45D1AFC90570}" type="presParOf" srcId="{7E4E7246-43E8-498D-A89B-0A6BCCE24069}" destId="{93C76210-C583-40C7-A6BC-475A10D0AEB8}" srcOrd="1" destOrd="0" presId="urn:microsoft.com/office/officeart/2018/2/layout/IconVerticalSolidList"/>
    <dgm:cxn modelId="{DC25C5D3-6A27-477F-86F4-05DB09EA92A8}" type="presParOf" srcId="{7E4E7246-43E8-498D-A89B-0A6BCCE24069}" destId="{5B7DCB78-8DF2-487B-A9F5-6EEC10B82D92}" srcOrd="2" destOrd="0" presId="urn:microsoft.com/office/officeart/2018/2/layout/IconVerticalSolidList"/>
    <dgm:cxn modelId="{6ABF000F-E63F-4BD1-B40D-09C91A720432}" type="presParOf" srcId="{5B7DCB78-8DF2-487B-A9F5-6EEC10B82D92}" destId="{0707AE23-24D3-44F5-B6CC-41F5FCEE204A}" srcOrd="0" destOrd="0" presId="urn:microsoft.com/office/officeart/2018/2/layout/IconVerticalSolidList"/>
    <dgm:cxn modelId="{921F330C-58FD-4E41-82D2-02644952676A}" type="presParOf" srcId="{5B7DCB78-8DF2-487B-A9F5-6EEC10B82D92}" destId="{F8257249-4F8C-4A98-8A04-13C45677DA94}" srcOrd="1" destOrd="0" presId="urn:microsoft.com/office/officeart/2018/2/layout/IconVerticalSolidList"/>
    <dgm:cxn modelId="{64BB5840-E927-4E6F-8D6F-1B45B9B3A353}" type="presParOf" srcId="{5B7DCB78-8DF2-487B-A9F5-6EEC10B82D92}" destId="{04296C5F-EF62-4E54-BCC5-A89A3D9A23AE}" srcOrd="2" destOrd="0" presId="urn:microsoft.com/office/officeart/2018/2/layout/IconVerticalSolidList"/>
    <dgm:cxn modelId="{4C371748-B528-48A5-888C-693EDFCE8DB8}" type="presParOf" srcId="{5B7DCB78-8DF2-487B-A9F5-6EEC10B82D92}" destId="{F574FAC2-8BFE-4A0C-8311-AAB4DABFFB2E}" srcOrd="3" destOrd="0" presId="urn:microsoft.com/office/officeart/2018/2/layout/IconVerticalSolidList"/>
    <dgm:cxn modelId="{7D72DD95-2C32-48A1-8423-08415EF33AE7}" type="presParOf" srcId="{7E4E7246-43E8-498D-A89B-0A6BCCE24069}" destId="{2A651B65-F959-4FBA-A8C9-91AB8C702EC0}" srcOrd="3" destOrd="0" presId="urn:microsoft.com/office/officeart/2018/2/layout/IconVerticalSolidList"/>
    <dgm:cxn modelId="{6F297524-5387-489C-AC24-97F5B7918EA4}" type="presParOf" srcId="{7E4E7246-43E8-498D-A89B-0A6BCCE24069}" destId="{E97941BA-D483-4849-B27E-0A07A99989E2}" srcOrd="4" destOrd="0" presId="urn:microsoft.com/office/officeart/2018/2/layout/IconVerticalSolidList"/>
    <dgm:cxn modelId="{A32C3566-FBC7-4D3A-8BEF-19B0799871DE}" type="presParOf" srcId="{E97941BA-D483-4849-B27E-0A07A99989E2}" destId="{6833AAD1-983E-4466-AF5A-8B51D5051908}" srcOrd="0" destOrd="0" presId="urn:microsoft.com/office/officeart/2018/2/layout/IconVerticalSolidList"/>
    <dgm:cxn modelId="{8ABE5EA2-2DF7-4563-8167-DBFB91ACC6DD}" type="presParOf" srcId="{E97941BA-D483-4849-B27E-0A07A99989E2}" destId="{32BE4A22-C4CE-4B02-8A4C-507648A146C1}" srcOrd="1" destOrd="0" presId="urn:microsoft.com/office/officeart/2018/2/layout/IconVerticalSolidList"/>
    <dgm:cxn modelId="{D277ACE6-5DB2-4EC5-916B-4C795F83B2A5}" type="presParOf" srcId="{E97941BA-D483-4849-B27E-0A07A99989E2}" destId="{56928EED-D75A-403D-A1FB-8E94ED42EF50}" srcOrd="2" destOrd="0" presId="urn:microsoft.com/office/officeart/2018/2/layout/IconVerticalSolidList"/>
    <dgm:cxn modelId="{D89459A0-DB7C-496C-B735-02682B416152}" type="presParOf" srcId="{E97941BA-D483-4849-B27E-0A07A99989E2}" destId="{98D17C83-B3AF-4558-A229-C57477DAA10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AB0E33-8903-4FEC-B226-927028A55E19}" type="doc">
      <dgm:prSet loTypeId="urn:microsoft.com/office/officeart/2008/layout/LinedList" loCatId="list" qsTypeId="urn:microsoft.com/office/officeart/2005/8/quickstyle/simple5" qsCatId="simple" csTypeId="urn:microsoft.com/office/officeart/2005/8/colors/accent6_2" csCatId="accent6"/>
      <dgm:spPr/>
      <dgm:t>
        <a:bodyPr/>
        <a:lstStyle/>
        <a:p>
          <a:endParaRPr lang="en-US"/>
        </a:p>
      </dgm:t>
    </dgm:pt>
    <dgm:pt modelId="{16E7F133-B92C-4431-AA1B-73E9342C68B8}">
      <dgm:prSet/>
      <dgm:spPr/>
      <dgm:t>
        <a:bodyPr/>
        <a:lstStyle/>
        <a:p>
          <a:r>
            <a:rPr lang="en-US"/>
            <a:t>Performance tracking exists (Azure Application Insights, Windows Performance Monitor, etc.) but is limited</a:t>
          </a:r>
        </a:p>
      </dgm:t>
    </dgm:pt>
    <dgm:pt modelId="{8B4B9DBD-53E0-4539-882F-10459CA08EA9}" type="parTrans" cxnId="{FDBDC8FF-BF05-497D-8879-542C37ECB6CA}">
      <dgm:prSet/>
      <dgm:spPr/>
      <dgm:t>
        <a:bodyPr/>
        <a:lstStyle/>
        <a:p>
          <a:endParaRPr lang="en-US"/>
        </a:p>
      </dgm:t>
    </dgm:pt>
    <dgm:pt modelId="{CF33C575-F4F2-4AAB-900C-9F07F175356D}" type="sibTrans" cxnId="{FDBDC8FF-BF05-497D-8879-542C37ECB6CA}">
      <dgm:prSet/>
      <dgm:spPr/>
      <dgm:t>
        <a:bodyPr/>
        <a:lstStyle/>
        <a:p>
          <a:endParaRPr lang="en-US"/>
        </a:p>
      </dgm:t>
    </dgm:pt>
    <dgm:pt modelId="{099D94DE-6A5D-4640-AD90-1BBC35DA9A01}">
      <dgm:prSet/>
      <dgm:spPr/>
      <dgm:t>
        <a:bodyPr/>
        <a:lstStyle/>
        <a:p>
          <a:r>
            <a:rPr lang="en-US"/>
            <a:t>App Insights targeted towards web applications</a:t>
          </a:r>
        </a:p>
      </dgm:t>
    </dgm:pt>
    <dgm:pt modelId="{77243AA1-DD2F-4491-A772-F7E48C41A5C6}" type="parTrans" cxnId="{3F0FC750-AB8B-4128-B848-F0BEFA47D896}">
      <dgm:prSet/>
      <dgm:spPr/>
      <dgm:t>
        <a:bodyPr/>
        <a:lstStyle/>
        <a:p>
          <a:endParaRPr lang="en-US"/>
        </a:p>
      </dgm:t>
    </dgm:pt>
    <dgm:pt modelId="{E01E8FE5-60A0-44B4-919E-A895E7CEB010}" type="sibTrans" cxnId="{3F0FC750-AB8B-4128-B848-F0BEFA47D896}">
      <dgm:prSet/>
      <dgm:spPr/>
      <dgm:t>
        <a:bodyPr/>
        <a:lstStyle/>
        <a:p>
          <a:endParaRPr lang="en-US"/>
        </a:p>
      </dgm:t>
    </dgm:pt>
    <dgm:pt modelId="{5B2EE2C3-5501-4C59-B6E4-7DC79ABC872D}">
      <dgm:prSet/>
      <dgm:spPr/>
      <dgm:t>
        <a:bodyPr/>
        <a:lstStyle/>
        <a:p>
          <a:r>
            <a:rPr lang="en-US"/>
            <a:t>Windows Performance Monitor not cross-platform</a:t>
          </a:r>
        </a:p>
      </dgm:t>
    </dgm:pt>
    <dgm:pt modelId="{0ECF706E-27F7-492D-9A78-EC239A947CEE}" type="parTrans" cxnId="{E89433F7-6999-474A-8115-3BB220302D29}">
      <dgm:prSet/>
      <dgm:spPr/>
      <dgm:t>
        <a:bodyPr/>
        <a:lstStyle/>
        <a:p>
          <a:endParaRPr lang="en-US"/>
        </a:p>
      </dgm:t>
    </dgm:pt>
    <dgm:pt modelId="{717C3C40-0ABD-4510-A0B2-8161F421CFD1}" type="sibTrans" cxnId="{E89433F7-6999-474A-8115-3BB220302D29}">
      <dgm:prSet/>
      <dgm:spPr/>
      <dgm:t>
        <a:bodyPr/>
        <a:lstStyle/>
        <a:p>
          <a:endParaRPr lang="en-US"/>
        </a:p>
      </dgm:t>
    </dgm:pt>
    <dgm:pt modelId="{9AD0AA8D-6F02-4B01-90D6-9744E7770DE8}">
      <dgm:prSet/>
      <dgm:spPr/>
      <dgm:t>
        <a:bodyPr/>
        <a:lstStyle/>
        <a:p>
          <a:r>
            <a:rPr lang="en-US"/>
            <a:t>Multi-process application-focused monitoring doesn't exist in an accessible form</a:t>
          </a:r>
        </a:p>
      </dgm:t>
    </dgm:pt>
    <dgm:pt modelId="{181E6B6A-79CC-4AEB-911A-98323248B2C5}" type="parTrans" cxnId="{4B5BF818-696E-4A2F-A43D-08810AAA5E42}">
      <dgm:prSet/>
      <dgm:spPr/>
      <dgm:t>
        <a:bodyPr/>
        <a:lstStyle/>
        <a:p>
          <a:endParaRPr lang="en-US"/>
        </a:p>
      </dgm:t>
    </dgm:pt>
    <dgm:pt modelId="{8CDDA101-7351-44E0-A728-331BEAF8F0FA}" type="sibTrans" cxnId="{4B5BF818-696E-4A2F-A43D-08810AAA5E42}">
      <dgm:prSet/>
      <dgm:spPr/>
      <dgm:t>
        <a:bodyPr/>
        <a:lstStyle/>
        <a:p>
          <a:endParaRPr lang="en-US"/>
        </a:p>
      </dgm:t>
    </dgm:pt>
    <dgm:pt modelId="{6CDFF9E7-1B92-4A26-B998-2EEBEB9159BC}" type="pres">
      <dgm:prSet presAssocID="{4EAB0E33-8903-4FEC-B226-927028A55E19}" presName="vert0" presStyleCnt="0">
        <dgm:presLayoutVars>
          <dgm:dir/>
          <dgm:animOne val="branch"/>
          <dgm:animLvl val="lvl"/>
        </dgm:presLayoutVars>
      </dgm:prSet>
      <dgm:spPr/>
    </dgm:pt>
    <dgm:pt modelId="{FDB105BD-32E9-4D1B-8A16-32EBAC8981D5}" type="pres">
      <dgm:prSet presAssocID="{16E7F133-B92C-4431-AA1B-73E9342C68B8}" presName="thickLine" presStyleLbl="alignNode1" presStyleIdx="0" presStyleCnt="4"/>
      <dgm:spPr/>
    </dgm:pt>
    <dgm:pt modelId="{A5F41656-2FDF-45B3-857B-5DCE3A4C81D6}" type="pres">
      <dgm:prSet presAssocID="{16E7F133-B92C-4431-AA1B-73E9342C68B8}" presName="horz1" presStyleCnt="0"/>
      <dgm:spPr/>
    </dgm:pt>
    <dgm:pt modelId="{C789F67F-A837-4A8E-88B8-00486E93CF4C}" type="pres">
      <dgm:prSet presAssocID="{16E7F133-B92C-4431-AA1B-73E9342C68B8}" presName="tx1" presStyleLbl="revTx" presStyleIdx="0" presStyleCnt="4"/>
      <dgm:spPr/>
    </dgm:pt>
    <dgm:pt modelId="{ED420AEC-A658-47CD-9370-B1B846913EA4}" type="pres">
      <dgm:prSet presAssocID="{16E7F133-B92C-4431-AA1B-73E9342C68B8}" presName="vert1" presStyleCnt="0"/>
      <dgm:spPr/>
    </dgm:pt>
    <dgm:pt modelId="{A385B274-2A3D-4060-8A45-5216DE27821D}" type="pres">
      <dgm:prSet presAssocID="{099D94DE-6A5D-4640-AD90-1BBC35DA9A01}" presName="thickLine" presStyleLbl="alignNode1" presStyleIdx="1" presStyleCnt="4"/>
      <dgm:spPr/>
    </dgm:pt>
    <dgm:pt modelId="{45D01AAF-7F0C-4955-A1ED-C03BEB063759}" type="pres">
      <dgm:prSet presAssocID="{099D94DE-6A5D-4640-AD90-1BBC35DA9A01}" presName="horz1" presStyleCnt="0"/>
      <dgm:spPr/>
    </dgm:pt>
    <dgm:pt modelId="{AFE3B652-FA77-41EA-8D5D-B30E58DA93C7}" type="pres">
      <dgm:prSet presAssocID="{099D94DE-6A5D-4640-AD90-1BBC35DA9A01}" presName="tx1" presStyleLbl="revTx" presStyleIdx="1" presStyleCnt="4"/>
      <dgm:spPr/>
    </dgm:pt>
    <dgm:pt modelId="{B3C372CD-7C49-49BB-85E9-EABC9E5EFBAC}" type="pres">
      <dgm:prSet presAssocID="{099D94DE-6A5D-4640-AD90-1BBC35DA9A01}" presName="vert1" presStyleCnt="0"/>
      <dgm:spPr/>
    </dgm:pt>
    <dgm:pt modelId="{5DEBFECA-E4A3-4480-A76A-02A2CF6DA000}" type="pres">
      <dgm:prSet presAssocID="{5B2EE2C3-5501-4C59-B6E4-7DC79ABC872D}" presName="thickLine" presStyleLbl="alignNode1" presStyleIdx="2" presStyleCnt="4"/>
      <dgm:spPr/>
    </dgm:pt>
    <dgm:pt modelId="{4C05AACC-9501-4D04-B23B-9A49C2F566BE}" type="pres">
      <dgm:prSet presAssocID="{5B2EE2C3-5501-4C59-B6E4-7DC79ABC872D}" presName="horz1" presStyleCnt="0"/>
      <dgm:spPr/>
    </dgm:pt>
    <dgm:pt modelId="{BF0907B4-D4EE-4606-9B89-DDC3292909CE}" type="pres">
      <dgm:prSet presAssocID="{5B2EE2C3-5501-4C59-B6E4-7DC79ABC872D}" presName="tx1" presStyleLbl="revTx" presStyleIdx="2" presStyleCnt="4"/>
      <dgm:spPr/>
    </dgm:pt>
    <dgm:pt modelId="{559D7860-DE8A-493C-A934-796573A7921B}" type="pres">
      <dgm:prSet presAssocID="{5B2EE2C3-5501-4C59-B6E4-7DC79ABC872D}" presName="vert1" presStyleCnt="0"/>
      <dgm:spPr/>
    </dgm:pt>
    <dgm:pt modelId="{D99881B1-DCEB-4237-806D-3660C88948AC}" type="pres">
      <dgm:prSet presAssocID="{9AD0AA8D-6F02-4B01-90D6-9744E7770DE8}" presName="thickLine" presStyleLbl="alignNode1" presStyleIdx="3" presStyleCnt="4"/>
      <dgm:spPr/>
    </dgm:pt>
    <dgm:pt modelId="{C21BA4D5-38F5-4307-ADAC-8F0681A77440}" type="pres">
      <dgm:prSet presAssocID="{9AD0AA8D-6F02-4B01-90D6-9744E7770DE8}" presName="horz1" presStyleCnt="0"/>
      <dgm:spPr/>
    </dgm:pt>
    <dgm:pt modelId="{C2C61BD9-9821-4CA7-9EAC-74E555DCE4AA}" type="pres">
      <dgm:prSet presAssocID="{9AD0AA8D-6F02-4B01-90D6-9744E7770DE8}" presName="tx1" presStyleLbl="revTx" presStyleIdx="3" presStyleCnt="4"/>
      <dgm:spPr/>
    </dgm:pt>
    <dgm:pt modelId="{C656D646-0962-4FCC-BFBC-0BBE750CCB10}" type="pres">
      <dgm:prSet presAssocID="{9AD0AA8D-6F02-4B01-90D6-9744E7770DE8}" presName="vert1" presStyleCnt="0"/>
      <dgm:spPr/>
    </dgm:pt>
  </dgm:ptLst>
  <dgm:cxnLst>
    <dgm:cxn modelId="{4B5BF818-696E-4A2F-A43D-08810AAA5E42}" srcId="{4EAB0E33-8903-4FEC-B226-927028A55E19}" destId="{9AD0AA8D-6F02-4B01-90D6-9744E7770DE8}" srcOrd="3" destOrd="0" parTransId="{181E6B6A-79CC-4AEB-911A-98323248B2C5}" sibTransId="{8CDDA101-7351-44E0-A728-331BEAF8F0FA}"/>
    <dgm:cxn modelId="{B8B4321D-A406-4A5C-BF15-6046AA14BEFF}" type="presOf" srcId="{16E7F133-B92C-4431-AA1B-73E9342C68B8}" destId="{C789F67F-A837-4A8E-88B8-00486E93CF4C}" srcOrd="0" destOrd="0" presId="urn:microsoft.com/office/officeart/2008/layout/LinedList"/>
    <dgm:cxn modelId="{70A88536-D6E2-40BA-BEC7-1249B656437A}" type="presOf" srcId="{5B2EE2C3-5501-4C59-B6E4-7DC79ABC872D}" destId="{BF0907B4-D4EE-4606-9B89-DDC3292909CE}" srcOrd="0" destOrd="0" presId="urn:microsoft.com/office/officeart/2008/layout/LinedList"/>
    <dgm:cxn modelId="{6ABF0E3C-C9F0-42E8-B156-553562E6B116}" type="presOf" srcId="{099D94DE-6A5D-4640-AD90-1BBC35DA9A01}" destId="{AFE3B652-FA77-41EA-8D5D-B30E58DA93C7}" srcOrd="0" destOrd="0" presId="urn:microsoft.com/office/officeart/2008/layout/LinedList"/>
    <dgm:cxn modelId="{3F0FC750-AB8B-4128-B848-F0BEFA47D896}" srcId="{4EAB0E33-8903-4FEC-B226-927028A55E19}" destId="{099D94DE-6A5D-4640-AD90-1BBC35DA9A01}" srcOrd="1" destOrd="0" parTransId="{77243AA1-DD2F-4491-A772-F7E48C41A5C6}" sibTransId="{E01E8FE5-60A0-44B4-919E-A895E7CEB010}"/>
    <dgm:cxn modelId="{F7588EA6-CD41-4DBB-8FA7-5F18DE79309E}" type="presOf" srcId="{4EAB0E33-8903-4FEC-B226-927028A55E19}" destId="{6CDFF9E7-1B92-4A26-B998-2EEBEB9159BC}" srcOrd="0" destOrd="0" presId="urn:microsoft.com/office/officeart/2008/layout/LinedList"/>
    <dgm:cxn modelId="{03C0EEBC-426B-4763-99FF-3F3E698D702C}" type="presOf" srcId="{9AD0AA8D-6F02-4B01-90D6-9744E7770DE8}" destId="{C2C61BD9-9821-4CA7-9EAC-74E555DCE4AA}" srcOrd="0" destOrd="0" presId="urn:microsoft.com/office/officeart/2008/layout/LinedList"/>
    <dgm:cxn modelId="{E89433F7-6999-474A-8115-3BB220302D29}" srcId="{4EAB0E33-8903-4FEC-B226-927028A55E19}" destId="{5B2EE2C3-5501-4C59-B6E4-7DC79ABC872D}" srcOrd="2" destOrd="0" parTransId="{0ECF706E-27F7-492D-9A78-EC239A947CEE}" sibTransId="{717C3C40-0ABD-4510-A0B2-8161F421CFD1}"/>
    <dgm:cxn modelId="{FDBDC8FF-BF05-497D-8879-542C37ECB6CA}" srcId="{4EAB0E33-8903-4FEC-B226-927028A55E19}" destId="{16E7F133-B92C-4431-AA1B-73E9342C68B8}" srcOrd="0" destOrd="0" parTransId="{8B4B9DBD-53E0-4539-882F-10459CA08EA9}" sibTransId="{CF33C575-F4F2-4AAB-900C-9F07F175356D}"/>
    <dgm:cxn modelId="{E78C49E8-CF1D-4875-846A-FF37726D037C}" type="presParOf" srcId="{6CDFF9E7-1B92-4A26-B998-2EEBEB9159BC}" destId="{FDB105BD-32E9-4D1B-8A16-32EBAC8981D5}" srcOrd="0" destOrd="0" presId="urn:microsoft.com/office/officeart/2008/layout/LinedList"/>
    <dgm:cxn modelId="{E1F8D542-C824-47CA-879D-A113C3118298}" type="presParOf" srcId="{6CDFF9E7-1B92-4A26-B998-2EEBEB9159BC}" destId="{A5F41656-2FDF-45B3-857B-5DCE3A4C81D6}" srcOrd="1" destOrd="0" presId="urn:microsoft.com/office/officeart/2008/layout/LinedList"/>
    <dgm:cxn modelId="{2243E541-84FD-48B7-9D6A-BF13E9EBBAEC}" type="presParOf" srcId="{A5F41656-2FDF-45B3-857B-5DCE3A4C81D6}" destId="{C789F67F-A837-4A8E-88B8-00486E93CF4C}" srcOrd="0" destOrd="0" presId="urn:microsoft.com/office/officeart/2008/layout/LinedList"/>
    <dgm:cxn modelId="{AC3580A3-5CF1-4FFD-9B4F-4398DE70C359}" type="presParOf" srcId="{A5F41656-2FDF-45B3-857B-5DCE3A4C81D6}" destId="{ED420AEC-A658-47CD-9370-B1B846913EA4}" srcOrd="1" destOrd="0" presId="urn:microsoft.com/office/officeart/2008/layout/LinedList"/>
    <dgm:cxn modelId="{85D3A958-FE47-4640-92A5-A7770FCCF1D5}" type="presParOf" srcId="{6CDFF9E7-1B92-4A26-B998-2EEBEB9159BC}" destId="{A385B274-2A3D-4060-8A45-5216DE27821D}" srcOrd="2" destOrd="0" presId="urn:microsoft.com/office/officeart/2008/layout/LinedList"/>
    <dgm:cxn modelId="{57013862-47A0-4743-90C6-04C6B60C1D69}" type="presParOf" srcId="{6CDFF9E7-1B92-4A26-B998-2EEBEB9159BC}" destId="{45D01AAF-7F0C-4955-A1ED-C03BEB063759}" srcOrd="3" destOrd="0" presId="urn:microsoft.com/office/officeart/2008/layout/LinedList"/>
    <dgm:cxn modelId="{2214E23D-AF2D-401E-811B-6AE60C496C3A}" type="presParOf" srcId="{45D01AAF-7F0C-4955-A1ED-C03BEB063759}" destId="{AFE3B652-FA77-41EA-8D5D-B30E58DA93C7}" srcOrd="0" destOrd="0" presId="urn:microsoft.com/office/officeart/2008/layout/LinedList"/>
    <dgm:cxn modelId="{F3FE9032-56D9-449E-8D80-2D4573F42719}" type="presParOf" srcId="{45D01AAF-7F0C-4955-A1ED-C03BEB063759}" destId="{B3C372CD-7C49-49BB-85E9-EABC9E5EFBAC}" srcOrd="1" destOrd="0" presId="urn:microsoft.com/office/officeart/2008/layout/LinedList"/>
    <dgm:cxn modelId="{45913E78-634D-4513-BCEF-A6EE667FED3D}" type="presParOf" srcId="{6CDFF9E7-1B92-4A26-B998-2EEBEB9159BC}" destId="{5DEBFECA-E4A3-4480-A76A-02A2CF6DA000}" srcOrd="4" destOrd="0" presId="urn:microsoft.com/office/officeart/2008/layout/LinedList"/>
    <dgm:cxn modelId="{6D3F4A26-6245-4434-8D15-BA21D1448ED6}" type="presParOf" srcId="{6CDFF9E7-1B92-4A26-B998-2EEBEB9159BC}" destId="{4C05AACC-9501-4D04-B23B-9A49C2F566BE}" srcOrd="5" destOrd="0" presId="urn:microsoft.com/office/officeart/2008/layout/LinedList"/>
    <dgm:cxn modelId="{8A6176C4-5C38-4FE1-BB5F-5ABA873524E8}" type="presParOf" srcId="{4C05AACC-9501-4D04-B23B-9A49C2F566BE}" destId="{BF0907B4-D4EE-4606-9B89-DDC3292909CE}" srcOrd="0" destOrd="0" presId="urn:microsoft.com/office/officeart/2008/layout/LinedList"/>
    <dgm:cxn modelId="{C2AE4D8C-0C21-4559-933E-20BFCC811227}" type="presParOf" srcId="{4C05AACC-9501-4D04-B23B-9A49C2F566BE}" destId="{559D7860-DE8A-493C-A934-796573A7921B}" srcOrd="1" destOrd="0" presId="urn:microsoft.com/office/officeart/2008/layout/LinedList"/>
    <dgm:cxn modelId="{6FB34533-F6EF-4CFB-B102-96A9E50DC67B}" type="presParOf" srcId="{6CDFF9E7-1B92-4A26-B998-2EEBEB9159BC}" destId="{D99881B1-DCEB-4237-806D-3660C88948AC}" srcOrd="6" destOrd="0" presId="urn:microsoft.com/office/officeart/2008/layout/LinedList"/>
    <dgm:cxn modelId="{94DA31CE-4A5F-459E-9CD8-0236FF804EFF}" type="presParOf" srcId="{6CDFF9E7-1B92-4A26-B998-2EEBEB9159BC}" destId="{C21BA4D5-38F5-4307-ADAC-8F0681A77440}" srcOrd="7" destOrd="0" presId="urn:microsoft.com/office/officeart/2008/layout/LinedList"/>
    <dgm:cxn modelId="{9055AC1B-6DCF-4DC9-800F-1685CD598F37}" type="presParOf" srcId="{C21BA4D5-38F5-4307-ADAC-8F0681A77440}" destId="{C2C61BD9-9821-4CA7-9EAC-74E555DCE4AA}" srcOrd="0" destOrd="0" presId="urn:microsoft.com/office/officeart/2008/layout/LinedList"/>
    <dgm:cxn modelId="{08507183-DDF9-4573-BE5E-0D1EDC1B5952}" type="presParOf" srcId="{C21BA4D5-38F5-4307-ADAC-8F0681A77440}" destId="{C656D646-0962-4FCC-BFBC-0BBE750CCB1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54E6BD-F596-4A50-A8BC-0EC0F3589F23}"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3FE0920C-67C1-4975-A4B8-BD8FEA271ECF}">
      <dgm:prSet/>
      <dgm:spPr/>
      <dgm:t>
        <a:bodyPr/>
        <a:lstStyle/>
        <a:p>
          <a:r>
            <a:rPr lang="en-US" dirty="0">
              <a:cs typeface="Calibri Light"/>
            </a:rPr>
            <a:t>Cross-platform</a:t>
          </a:r>
          <a:r>
            <a:rPr lang="en-US" dirty="0"/>
            <a:t>, application neutral performance monitor</a:t>
          </a:r>
        </a:p>
      </dgm:t>
    </dgm:pt>
    <dgm:pt modelId="{1DAEFAB8-950A-4FE3-A5AE-B8F681F95BA2}" type="parTrans" cxnId="{1010B34B-B3D6-4DA0-9BFA-BCD2FFC30595}">
      <dgm:prSet/>
      <dgm:spPr/>
      <dgm:t>
        <a:bodyPr/>
        <a:lstStyle/>
        <a:p>
          <a:endParaRPr lang="en-US"/>
        </a:p>
      </dgm:t>
    </dgm:pt>
    <dgm:pt modelId="{20A0E987-7492-4DF7-9F13-27A61E013452}" type="sibTrans" cxnId="{1010B34B-B3D6-4DA0-9BFA-BCD2FFC30595}">
      <dgm:prSet/>
      <dgm:spPr/>
      <dgm:t>
        <a:bodyPr/>
        <a:lstStyle/>
        <a:p>
          <a:endParaRPr lang="en-US"/>
        </a:p>
      </dgm:t>
    </dgm:pt>
    <dgm:pt modelId="{09AEB2DA-B91C-4FAD-AFC6-76828F61D4B7}">
      <dgm:prSet/>
      <dgm:spPr/>
      <dgm:t>
        <a:bodyPr/>
        <a:lstStyle/>
        <a:p>
          <a:r>
            <a:rPr lang="en-US" dirty="0"/>
            <a:t>Candidate reference application for .NET Core</a:t>
          </a:r>
        </a:p>
      </dgm:t>
    </dgm:pt>
    <dgm:pt modelId="{2F088603-1792-4743-A9D3-0EEDB4DAF997}" type="parTrans" cxnId="{180B9726-E490-47BB-95FC-A53DDE50D492}">
      <dgm:prSet/>
      <dgm:spPr/>
      <dgm:t>
        <a:bodyPr/>
        <a:lstStyle/>
        <a:p>
          <a:endParaRPr lang="en-US"/>
        </a:p>
      </dgm:t>
    </dgm:pt>
    <dgm:pt modelId="{D40CF444-47EB-4344-B1A9-A97B1ED5635F}" type="sibTrans" cxnId="{180B9726-E490-47BB-95FC-A53DDE50D492}">
      <dgm:prSet/>
      <dgm:spPr/>
      <dgm:t>
        <a:bodyPr/>
        <a:lstStyle/>
        <a:p>
          <a:endParaRPr lang="en-US"/>
        </a:p>
      </dgm:t>
    </dgm:pt>
    <dgm:pt modelId="{1336FF53-264B-4023-952B-900CAFA86DD5}">
      <dgm:prSet/>
      <dgm:spPr/>
      <dgm:t>
        <a:bodyPr/>
        <a:lstStyle/>
        <a:p>
          <a:r>
            <a:rPr lang="en-US"/>
            <a:t>Locally deployable, easy to run web application</a:t>
          </a:r>
        </a:p>
      </dgm:t>
    </dgm:pt>
    <dgm:pt modelId="{3DFE5DC5-63D9-4B39-B7F6-5211F60A7CFC}" type="parTrans" cxnId="{FE684AB3-0CE8-4E77-B22D-F1B42E12A30D}">
      <dgm:prSet/>
      <dgm:spPr/>
      <dgm:t>
        <a:bodyPr/>
        <a:lstStyle/>
        <a:p>
          <a:endParaRPr lang="en-US"/>
        </a:p>
      </dgm:t>
    </dgm:pt>
    <dgm:pt modelId="{606E41F4-BEF8-4924-BA03-81D19DE10E5E}" type="sibTrans" cxnId="{FE684AB3-0CE8-4E77-B22D-F1B42E12A30D}">
      <dgm:prSet/>
      <dgm:spPr/>
      <dgm:t>
        <a:bodyPr/>
        <a:lstStyle/>
        <a:p>
          <a:endParaRPr lang="en-US"/>
        </a:p>
      </dgm:t>
    </dgm:pt>
    <dgm:pt modelId="{02857EFC-6E11-4C6A-AC82-E477E3D4F56C}" type="pres">
      <dgm:prSet presAssocID="{9F54E6BD-F596-4A50-A8BC-0EC0F3589F23}" presName="vert0" presStyleCnt="0">
        <dgm:presLayoutVars>
          <dgm:dir/>
          <dgm:animOne val="branch"/>
          <dgm:animLvl val="lvl"/>
        </dgm:presLayoutVars>
      </dgm:prSet>
      <dgm:spPr/>
    </dgm:pt>
    <dgm:pt modelId="{2729BEC9-904B-4B65-8779-C087E53FC3B6}" type="pres">
      <dgm:prSet presAssocID="{3FE0920C-67C1-4975-A4B8-BD8FEA271ECF}" presName="thickLine" presStyleLbl="alignNode1" presStyleIdx="0" presStyleCnt="3"/>
      <dgm:spPr/>
    </dgm:pt>
    <dgm:pt modelId="{212F6E49-5360-46F5-9E02-25D99FE657C2}" type="pres">
      <dgm:prSet presAssocID="{3FE0920C-67C1-4975-A4B8-BD8FEA271ECF}" presName="horz1" presStyleCnt="0"/>
      <dgm:spPr/>
    </dgm:pt>
    <dgm:pt modelId="{2E4513BA-0B38-4DF4-8FD3-7FECC6468797}" type="pres">
      <dgm:prSet presAssocID="{3FE0920C-67C1-4975-A4B8-BD8FEA271ECF}" presName="tx1" presStyleLbl="revTx" presStyleIdx="0" presStyleCnt="3"/>
      <dgm:spPr/>
    </dgm:pt>
    <dgm:pt modelId="{D29E6A6E-38DB-4B40-8AC5-FAC30277136C}" type="pres">
      <dgm:prSet presAssocID="{3FE0920C-67C1-4975-A4B8-BD8FEA271ECF}" presName="vert1" presStyleCnt="0"/>
      <dgm:spPr/>
    </dgm:pt>
    <dgm:pt modelId="{CEA066C6-DAEE-4363-9E14-AC3608BDF72E}" type="pres">
      <dgm:prSet presAssocID="{09AEB2DA-B91C-4FAD-AFC6-76828F61D4B7}" presName="thickLine" presStyleLbl="alignNode1" presStyleIdx="1" presStyleCnt="3"/>
      <dgm:spPr/>
    </dgm:pt>
    <dgm:pt modelId="{AE7A6323-683D-4DE5-9EF2-1A893067AE58}" type="pres">
      <dgm:prSet presAssocID="{09AEB2DA-B91C-4FAD-AFC6-76828F61D4B7}" presName="horz1" presStyleCnt="0"/>
      <dgm:spPr/>
    </dgm:pt>
    <dgm:pt modelId="{6AC6BB1C-7D40-40C8-B89F-571DD7A412F7}" type="pres">
      <dgm:prSet presAssocID="{09AEB2DA-B91C-4FAD-AFC6-76828F61D4B7}" presName="tx1" presStyleLbl="revTx" presStyleIdx="1" presStyleCnt="3"/>
      <dgm:spPr/>
    </dgm:pt>
    <dgm:pt modelId="{FDA00FAC-7ADE-469A-B0AF-5B819DCDB00A}" type="pres">
      <dgm:prSet presAssocID="{09AEB2DA-B91C-4FAD-AFC6-76828F61D4B7}" presName="vert1" presStyleCnt="0"/>
      <dgm:spPr/>
    </dgm:pt>
    <dgm:pt modelId="{8EC0B412-DFB1-4D15-A71A-83F6414DB0FA}" type="pres">
      <dgm:prSet presAssocID="{1336FF53-264B-4023-952B-900CAFA86DD5}" presName="thickLine" presStyleLbl="alignNode1" presStyleIdx="2" presStyleCnt="3"/>
      <dgm:spPr/>
    </dgm:pt>
    <dgm:pt modelId="{CD83B8C3-B3A3-47A5-957D-52E9294E6A3F}" type="pres">
      <dgm:prSet presAssocID="{1336FF53-264B-4023-952B-900CAFA86DD5}" presName="horz1" presStyleCnt="0"/>
      <dgm:spPr/>
    </dgm:pt>
    <dgm:pt modelId="{830347A2-CB02-44D9-8332-C535B646E028}" type="pres">
      <dgm:prSet presAssocID="{1336FF53-264B-4023-952B-900CAFA86DD5}" presName="tx1" presStyleLbl="revTx" presStyleIdx="2" presStyleCnt="3"/>
      <dgm:spPr/>
    </dgm:pt>
    <dgm:pt modelId="{88F5A7F4-C590-4284-8FBB-849A3F458D1E}" type="pres">
      <dgm:prSet presAssocID="{1336FF53-264B-4023-952B-900CAFA86DD5}" presName="vert1" presStyleCnt="0"/>
      <dgm:spPr/>
    </dgm:pt>
  </dgm:ptLst>
  <dgm:cxnLst>
    <dgm:cxn modelId="{180B9726-E490-47BB-95FC-A53DDE50D492}" srcId="{9F54E6BD-F596-4A50-A8BC-0EC0F3589F23}" destId="{09AEB2DA-B91C-4FAD-AFC6-76828F61D4B7}" srcOrd="1" destOrd="0" parTransId="{2F088603-1792-4743-A9D3-0EEDB4DAF997}" sibTransId="{D40CF444-47EB-4344-B1A9-A97B1ED5635F}"/>
    <dgm:cxn modelId="{1010B34B-B3D6-4DA0-9BFA-BCD2FFC30595}" srcId="{9F54E6BD-F596-4A50-A8BC-0EC0F3589F23}" destId="{3FE0920C-67C1-4975-A4B8-BD8FEA271ECF}" srcOrd="0" destOrd="0" parTransId="{1DAEFAB8-950A-4FE3-A5AE-B8F681F95BA2}" sibTransId="{20A0E987-7492-4DF7-9F13-27A61E013452}"/>
    <dgm:cxn modelId="{8EC94F8B-4586-4E04-9C28-D7981378B55A}" type="presOf" srcId="{9F54E6BD-F596-4A50-A8BC-0EC0F3589F23}" destId="{02857EFC-6E11-4C6A-AC82-E477E3D4F56C}" srcOrd="0" destOrd="0" presId="urn:microsoft.com/office/officeart/2008/layout/LinedList"/>
    <dgm:cxn modelId="{EC9DAF9E-E92E-4167-AEC8-3905483A86F0}" type="presOf" srcId="{3FE0920C-67C1-4975-A4B8-BD8FEA271ECF}" destId="{2E4513BA-0B38-4DF4-8FD3-7FECC6468797}" srcOrd="0" destOrd="0" presId="urn:microsoft.com/office/officeart/2008/layout/LinedList"/>
    <dgm:cxn modelId="{FE684AB3-0CE8-4E77-B22D-F1B42E12A30D}" srcId="{9F54E6BD-F596-4A50-A8BC-0EC0F3589F23}" destId="{1336FF53-264B-4023-952B-900CAFA86DD5}" srcOrd="2" destOrd="0" parTransId="{3DFE5DC5-63D9-4B39-B7F6-5211F60A7CFC}" sibTransId="{606E41F4-BEF8-4924-BA03-81D19DE10E5E}"/>
    <dgm:cxn modelId="{4294CAC1-68BC-4A6A-AEFA-7BDEC087F382}" type="presOf" srcId="{1336FF53-264B-4023-952B-900CAFA86DD5}" destId="{830347A2-CB02-44D9-8332-C535B646E028}" srcOrd="0" destOrd="0" presId="urn:microsoft.com/office/officeart/2008/layout/LinedList"/>
    <dgm:cxn modelId="{9E52D4D9-D533-4451-9910-8110D246EF87}" type="presOf" srcId="{09AEB2DA-B91C-4FAD-AFC6-76828F61D4B7}" destId="{6AC6BB1C-7D40-40C8-B89F-571DD7A412F7}" srcOrd="0" destOrd="0" presId="urn:microsoft.com/office/officeart/2008/layout/LinedList"/>
    <dgm:cxn modelId="{056F2DD6-9E4F-4D7A-B9CD-042EB2F764AE}" type="presParOf" srcId="{02857EFC-6E11-4C6A-AC82-E477E3D4F56C}" destId="{2729BEC9-904B-4B65-8779-C087E53FC3B6}" srcOrd="0" destOrd="0" presId="urn:microsoft.com/office/officeart/2008/layout/LinedList"/>
    <dgm:cxn modelId="{9B7BC636-DAF8-4D7D-BDE2-C72E717B8011}" type="presParOf" srcId="{02857EFC-6E11-4C6A-AC82-E477E3D4F56C}" destId="{212F6E49-5360-46F5-9E02-25D99FE657C2}" srcOrd="1" destOrd="0" presId="urn:microsoft.com/office/officeart/2008/layout/LinedList"/>
    <dgm:cxn modelId="{F6961C5A-340A-4B16-8D8F-9ADA3D55B9E3}" type="presParOf" srcId="{212F6E49-5360-46F5-9E02-25D99FE657C2}" destId="{2E4513BA-0B38-4DF4-8FD3-7FECC6468797}" srcOrd="0" destOrd="0" presId="urn:microsoft.com/office/officeart/2008/layout/LinedList"/>
    <dgm:cxn modelId="{ED519241-5C61-4066-A932-E6C7727416E8}" type="presParOf" srcId="{212F6E49-5360-46F5-9E02-25D99FE657C2}" destId="{D29E6A6E-38DB-4B40-8AC5-FAC30277136C}" srcOrd="1" destOrd="0" presId="urn:microsoft.com/office/officeart/2008/layout/LinedList"/>
    <dgm:cxn modelId="{95EAA576-7056-43E6-946E-FA172038C425}" type="presParOf" srcId="{02857EFC-6E11-4C6A-AC82-E477E3D4F56C}" destId="{CEA066C6-DAEE-4363-9E14-AC3608BDF72E}" srcOrd="2" destOrd="0" presId="urn:microsoft.com/office/officeart/2008/layout/LinedList"/>
    <dgm:cxn modelId="{8C36EF98-6E67-4887-AEBD-E02221110B75}" type="presParOf" srcId="{02857EFC-6E11-4C6A-AC82-E477E3D4F56C}" destId="{AE7A6323-683D-4DE5-9EF2-1A893067AE58}" srcOrd="3" destOrd="0" presId="urn:microsoft.com/office/officeart/2008/layout/LinedList"/>
    <dgm:cxn modelId="{1F4140FC-148A-4D25-967D-84109C12DE2D}" type="presParOf" srcId="{AE7A6323-683D-4DE5-9EF2-1A893067AE58}" destId="{6AC6BB1C-7D40-40C8-B89F-571DD7A412F7}" srcOrd="0" destOrd="0" presId="urn:microsoft.com/office/officeart/2008/layout/LinedList"/>
    <dgm:cxn modelId="{31BBE6E7-DC49-4DC6-9A08-4AB5A868126E}" type="presParOf" srcId="{AE7A6323-683D-4DE5-9EF2-1A893067AE58}" destId="{FDA00FAC-7ADE-469A-B0AF-5B819DCDB00A}" srcOrd="1" destOrd="0" presId="urn:microsoft.com/office/officeart/2008/layout/LinedList"/>
    <dgm:cxn modelId="{E583A25B-74AE-4A04-AA6D-C60906D8B17C}" type="presParOf" srcId="{02857EFC-6E11-4C6A-AC82-E477E3D4F56C}" destId="{8EC0B412-DFB1-4D15-A71A-83F6414DB0FA}" srcOrd="4" destOrd="0" presId="urn:microsoft.com/office/officeart/2008/layout/LinedList"/>
    <dgm:cxn modelId="{B2AB494E-2A64-4907-B9F2-1FA6FCE0D045}" type="presParOf" srcId="{02857EFC-6E11-4C6A-AC82-E477E3D4F56C}" destId="{CD83B8C3-B3A3-47A5-957D-52E9294E6A3F}" srcOrd="5" destOrd="0" presId="urn:microsoft.com/office/officeart/2008/layout/LinedList"/>
    <dgm:cxn modelId="{57E9B65A-A644-462B-AB1C-6C28CC65991B}" type="presParOf" srcId="{CD83B8C3-B3A3-47A5-957D-52E9294E6A3F}" destId="{830347A2-CB02-44D9-8332-C535B646E028}" srcOrd="0" destOrd="0" presId="urn:microsoft.com/office/officeart/2008/layout/LinedList"/>
    <dgm:cxn modelId="{7EC352D7-9BC7-41CF-BD69-FE7E915DCCF6}" type="presParOf" srcId="{CD83B8C3-B3A3-47A5-957D-52E9294E6A3F}" destId="{88F5A7F4-C590-4284-8FBB-849A3F458D1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E32D2F-0DEC-40D1-B63A-475157198E6A}"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2146432-337E-4CDA-BC14-B861D8BE7D68}">
      <dgm:prSet/>
      <dgm:spPr/>
      <dgm:t>
        <a:bodyPr/>
        <a:lstStyle/>
        <a:p>
          <a:pPr>
            <a:lnSpc>
              <a:spcPct val="100000"/>
            </a:lnSpc>
            <a:defRPr b="1"/>
          </a:pPr>
          <a:r>
            <a:rPr lang="en-US"/>
            <a:t>Performed through class library (in future, obtainable via NuGet)</a:t>
          </a:r>
        </a:p>
      </dgm:t>
    </dgm:pt>
    <dgm:pt modelId="{58952D3F-47DF-4893-8B19-F52533220E41}" type="parTrans" cxnId="{CB26F0C5-3F91-4AB9-8555-81555B993DCD}">
      <dgm:prSet/>
      <dgm:spPr/>
      <dgm:t>
        <a:bodyPr/>
        <a:lstStyle/>
        <a:p>
          <a:endParaRPr lang="en-US"/>
        </a:p>
      </dgm:t>
    </dgm:pt>
    <dgm:pt modelId="{E63FF749-8BDC-434A-9087-724F8009BADA}" type="sibTrans" cxnId="{CB26F0C5-3F91-4AB9-8555-81555B993DCD}">
      <dgm:prSet/>
      <dgm:spPr/>
      <dgm:t>
        <a:bodyPr/>
        <a:lstStyle/>
        <a:p>
          <a:endParaRPr lang="en-US"/>
        </a:p>
      </dgm:t>
    </dgm:pt>
    <dgm:pt modelId="{E0331F59-1F67-404D-98F6-EA4B6DC3819C}">
      <dgm:prSet/>
      <dgm:spPr/>
      <dgm:t>
        <a:bodyPr/>
        <a:lstStyle/>
        <a:p>
          <a:pPr>
            <a:lnSpc>
              <a:spcPct val="100000"/>
            </a:lnSpc>
            <a:defRPr b="1"/>
          </a:pPr>
          <a:r>
            <a:rPr lang="en-US"/>
            <a:t>Uses .NET Core API and TraceEvent library</a:t>
          </a:r>
        </a:p>
      </dgm:t>
    </dgm:pt>
    <dgm:pt modelId="{9A482B0C-27CA-4E66-9E6A-39B8A194F410}" type="parTrans" cxnId="{CE31B1DC-C498-4571-AC01-0AFDB414E3FD}">
      <dgm:prSet/>
      <dgm:spPr/>
      <dgm:t>
        <a:bodyPr/>
        <a:lstStyle/>
        <a:p>
          <a:endParaRPr lang="en-US"/>
        </a:p>
      </dgm:t>
    </dgm:pt>
    <dgm:pt modelId="{E24D06C2-7911-4D46-A4AC-00E8485E3629}" type="sibTrans" cxnId="{CE31B1DC-C498-4571-AC01-0AFDB414E3FD}">
      <dgm:prSet/>
      <dgm:spPr/>
      <dgm:t>
        <a:bodyPr/>
        <a:lstStyle/>
        <a:p>
          <a:endParaRPr lang="en-US"/>
        </a:p>
      </dgm:t>
    </dgm:pt>
    <dgm:pt modelId="{BAF07972-CB65-4983-B07C-E1FD2F09359C}">
      <dgm:prSet/>
      <dgm:spPr/>
      <dgm:t>
        <a:bodyPr/>
        <a:lstStyle/>
        <a:p>
          <a:pPr>
            <a:lnSpc>
              <a:spcPct val="100000"/>
            </a:lnSpc>
            <a:defRPr b="1"/>
          </a:pPr>
          <a:r>
            <a:rPr lang="en-US" dirty="0"/>
            <a:t>Tracks the following metrics:</a:t>
          </a:r>
        </a:p>
        <a:p>
          <a:pPr>
            <a:lnSpc>
              <a:spcPct val="100000"/>
            </a:lnSpc>
            <a:defRPr b="1"/>
          </a:pPr>
          <a:r>
            <a:rPr lang="en-US" b="0" dirty="0"/>
            <a:t>- CPU usage</a:t>
          </a:r>
        </a:p>
        <a:p>
          <a:pPr>
            <a:lnSpc>
              <a:spcPct val="100000"/>
            </a:lnSpc>
            <a:defRPr b="1"/>
          </a:pPr>
          <a:r>
            <a:rPr lang="en-US" b="0" dirty="0"/>
            <a:t>- Memory usage</a:t>
          </a:r>
        </a:p>
        <a:p>
          <a:pPr>
            <a:lnSpc>
              <a:spcPct val="100000"/>
            </a:lnSpc>
            <a:defRPr b="1"/>
          </a:pPr>
          <a:r>
            <a:rPr lang="en-US" b="0" dirty="0"/>
            <a:t>- Incoming Kestrel HTTP requests </a:t>
          </a:r>
        </a:p>
        <a:p>
          <a:pPr>
            <a:lnSpc>
              <a:spcPct val="100000"/>
            </a:lnSpc>
            <a:defRPr b="1"/>
          </a:pPr>
          <a:r>
            <a:rPr lang="en-US" b="0" dirty="0"/>
            <a:t>- Exceptions</a:t>
          </a:r>
        </a:p>
        <a:p>
          <a:pPr>
            <a:lnSpc>
              <a:spcPct val="100000"/>
            </a:lnSpc>
            <a:defRPr b="1"/>
          </a:pPr>
          <a:r>
            <a:rPr lang="en-US" b="0" dirty="0"/>
            <a:t>- Garbage Collection</a:t>
          </a:r>
        </a:p>
        <a:p>
          <a:pPr>
            <a:lnSpc>
              <a:spcPct val="100000"/>
            </a:lnSpc>
            <a:defRPr b="1"/>
          </a:pPr>
          <a:r>
            <a:rPr lang="en-US" b="0" dirty="0"/>
            <a:t>- Thread contention</a:t>
          </a:r>
        </a:p>
        <a:p>
          <a:pPr>
            <a:lnSpc>
              <a:spcPct val="100000"/>
            </a:lnSpc>
            <a:defRPr b="1"/>
          </a:pPr>
          <a:r>
            <a:rPr lang="en-US" b="0" dirty="0"/>
            <a:t>- JIT events</a:t>
          </a:r>
        </a:p>
      </dgm:t>
    </dgm:pt>
    <dgm:pt modelId="{2C1C218C-05B7-4F8F-9CA3-5D10FDDFDA30}" type="parTrans" cxnId="{8CAF8698-C0DE-4519-B604-CF7C54160EB8}">
      <dgm:prSet/>
      <dgm:spPr/>
      <dgm:t>
        <a:bodyPr/>
        <a:lstStyle/>
        <a:p>
          <a:endParaRPr lang="en-US"/>
        </a:p>
      </dgm:t>
    </dgm:pt>
    <dgm:pt modelId="{ECAE00C8-7772-467A-B484-4E6F67254BA3}" type="sibTrans" cxnId="{8CAF8698-C0DE-4519-B604-CF7C54160EB8}">
      <dgm:prSet/>
      <dgm:spPr/>
      <dgm:t>
        <a:bodyPr/>
        <a:lstStyle/>
        <a:p>
          <a:endParaRPr lang="en-US"/>
        </a:p>
      </dgm:t>
    </dgm:pt>
    <dgm:pt modelId="{DB09B215-B968-4818-82DD-DF8BF03CDFA2}" type="pres">
      <dgm:prSet presAssocID="{D5E32D2F-0DEC-40D1-B63A-475157198E6A}" presName="root" presStyleCnt="0">
        <dgm:presLayoutVars>
          <dgm:dir/>
          <dgm:resizeHandles val="exact"/>
        </dgm:presLayoutVars>
      </dgm:prSet>
      <dgm:spPr/>
    </dgm:pt>
    <dgm:pt modelId="{18E428BC-0884-4FD9-982F-C2CC744B72B4}" type="pres">
      <dgm:prSet presAssocID="{02146432-337E-4CDA-BC14-B861D8BE7D68}" presName="compNode" presStyleCnt="0"/>
      <dgm:spPr/>
    </dgm:pt>
    <dgm:pt modelId="{431C6DFA-40BF-49E2-82D8-9C7D2B48D05E}" type="pres">
      <dgm:prSet presAssocID="{02146432-337E-4CDA-BC14-B861D8BE7D68}" presName="iconRect" presStyleLbl="node1" presStyleIdx="0" presStyleCnt="3" custScaleX="86570" custScaleY="76181"/>
      <dgm:spPr>
        <a:blipFill dpi="0" rotWithShape="1">
          <a:blip xmlns:r="http://schemas.openxmlformats.org/officeDocument/2006/relationships" r:embed="rId1">
            <a:extLst/>
          </a:blip>
          <a:srcRect/>
          <a:stretch>
            <a:fillRect/>
          </a:stretch>
        </a:blipFill>
        <a:ln>
          <a:noFill/>
        </a:ln>
      </dgm:spPr>
      <dgm:extLst/>
    </dgm:pt>
    <dgm:pt modelId="{32E4AB3D-5CD9-4936-B9A0-1389A5DA616C}" type="pres">
      <dgm:prSet presAssocID="{02146432-337E-4CDA-BC14-B861D8BE7D68}" presName="iconSpace" presStyleCnt="0"/>
      <dgm:spPr/>
    </dgm:pt>
    <dgm:pt modelId="{48C7DACF-CCD3-49CE-8A30-9F9B65EF323B}" type="pres">
      <dgm:prSet presAssocID="{02146432-337E-4CDA-BC14-B861D8BE7D68}" presName="parTx" presStyleLbl="revTx" presStyleIdx="0" presStyleCnt="6">
        <dgm:presLayoutVars>
          <dgm:chMax val="0"/>
          <dgm:chPref val="0"/>
        </dgm:presLayoutVars>
      </dgm:prSet>
      <dgm:spPr/>
    </dgm:pt>
    <dgm:pt modelId="{B694C707-94B3-4B42-9030-60867C0F5A55}" type="pres">
      <dgm:prSet presAssocID="{02146432-337E-4CDA-BC14-B861D8BE7D68}" presName="txSpace" presStyleCnt="0"/>
      <dgm:spPr/>
    </dgm:pt>
    <dgm:pt modelId="{8B8731DD-749B-4512-A88B-5287955386AB}" type="pres">
      <dgm:prSet presAssocID="{02146432-337E-4CDA-BC14-B861D8BE7D68}" presName="desTx" presStyleLbl="revTx" presStyleIdx="1" presStyleCnt="6">
        <dgm:presLayoutVars/>
      </dgm:prSet>
      <dgm:spPr/>
    </dgm:pt>
    <dgm:pt modelId="{3F953B80-2B9C-4866-AC41-4213A228B81D}" type="pres">
      <dgm:prSet presAssocID="{E63FF749-8BDC-434A-9087-724F8009BADA}" presName="sibTrans" presStyleCnt="0"/>
      <dgm:spPr/>
    </dgm:pt>
    <dgm:pt modelId="{BCE80518-3C46-4828-A77D-E0512DA40024}" type="pres">
      <dgm:prSet presAssocID="{E0331F59-1F67-404D-98F6-EA4B6DC3819C}" presName="compNode" presStyleCnt="0"/>
      <dgm:spPr/>
    </dgm:pt>
    <dgm:pt modelId="{E4A0F507-1C73-46EE-B8A0-7B0E9A7D6880}" type="pres">
      <dgm:prSet presAssocID="{E0331F59-1F67-404D-98F6-EA4B6DC3819C}" presName="iconRect" presStyleLbl="node1" presStyleIdx="1" presStyleCnt="3" custScaleX="75239" custScaleY="7425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dgm:pt>
    <dgm:pt modelId="{077A9974-D5CA-443E-A416-38EAF0C66A07}" type="pres">
      <dgm:prSet presAssocID="{E0331F59-1F67-404D-98F6-EA4B6DC3819C}" presName="iconSpace" presStyleCnt="0"/>
      <dgm:spPr/>
    </dgm:pt>
    <dgm:pt modelId="{486FDFDC-FF20-44F4-BEFE-47FABFEEE7F5}" type="pres">
      <dgm:prSet presAssocID="{E0331F59-1F67-404D-98F6-EA4B6DC3819C}" presName="parTx" presStyleLbl="revTx" presStyleIdx="2" presStyleCnt="6">
        <dgm:presLayoutVars>
          <dgm:chMax val="0"/>
          <dgm:chPref val="0"/>
        </dgm:presLayoutVars>
      </dgm:prSet>
      <dgm:spPr/>
    </dgm:pt>
    <dgm:pt modelId="{28211F56-57F7-427B-BAA7-C594D5C1B33A}" type="pres">
      <dgm:prSet presAssocID="{E0331F59-1F67-404D-98F6-EA4B6DC3819C}" presName="txSpace" presStyleCnt="0"/>
      <dgm:spPr/>
    </dgm:pt>
    <dgm:pt modelId="{6DF57E9E-3F72-4986-900A-47CB2619B868}" type="pres">
      <dgm:prSet presAssocID="{E0331F59-1F67-404D-98F6-EA4B6DC3819C}" presName="desTx" presStyleLbl="revTx" presStyleIdx="3" presStyleCnt="6">
        <dgm:presLayoutVars/>
      </dgm:prSet>
      <dgm:spPr/>
    </dgm:pt>
    <dgm:pt modelId="{E3BC8539-4FBB-4E2F-B28E-D8664D9890CC}" type="pres">
      <dgm:prSet presAssocID="{E24D06C2-7911-4D46-A4AC-00E8485E3629}" presName="sibTrans" presStyleCnt="0"/>
      <dgm:spPr/>
    </dgm:pt>
    <dgm:pt modelId="{EA56C7FC-EFFA-4CC5-93A7-FBEC8E4B3C30}" type="pres">
      <dgm:prSet presAssocID="{BAF07972-CB65-4983-B07C-E1FD2F09359C}" presName="compNode" presStyleCnt="0"/>
      <dgm:spPr/>
    </dgm:pt>
    <dgm:pt modelId="{BBF98346-9BAF-43B7-92DC-E6A90D66B5B2}" type="pres">
      <dgm:prSet presAssocID="{BAF07972-CB65-4983-B07C-E1FD2F09359C}" presName="iconRect" presStyleLbl="node1" presStyleIdx="2" presStyleCnt="3" custScaleX="79804" custScaleY="8229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dgm:pt>
    <dgm:pt modelId="{01F68EDB-BD0E-4A12-B945-AC96E18C8B29}" type="pres">
      <dgm:prSet presAssocID="{BAF07972-CB65-4983-B07C-E1FD2F09359C}" presName="iconSpace" presStyleCnt="0"/>
      <dgm:spPr/>
    </dgm:pt>
    <dgm:pt modelId="{B05694AD-59FB-4BFA-BF88-44BB53696881}" type="pres">
      <dgm:prSet presAssocID="{BAF07972-CB65-4983-B07C-E1FD2F09359C}" presName="parTx" presStyleLbl="revTx" presStyleIdx="4" presStyleCnt="6">
        <dgm:presLayoutVars>
          <dgm:chMax val="0"/>
          <dgm:chPref val="0"/>
        </dgm:presLayoutVars>
      </dgm:prSet>
      <dgm:spPr/>
    </dgm:pt>
    <dgm:pt modelId="{953A532A-1FED-4B57-9594-A9E494476D30}" type="pres">
      <dgm:prSet presAssocID="{BAF07972-CB65-4983-B07C-E1FD2F09359C}" presName="txSpace" presStyleCnt="0"/>
      <dgm:spPr/>
    </dgm:pt>
    <dgm:pt modelId="{09332E3F-5E01-4E13-B18C-3D4CE34F831C}" type="pres">
      <dgm:prSet presAssocID="{BAF07972-CB65-4983-B07C-E1FD2F09359C}" presName="desTx" presStyleLbl="revTx" presStyleIdx="5" presStyleCnt="6">
        <dgm:presLayoutVars/>
      </dgm:prSet>
      <dgm:spPr/>
    </dgm:pt>
  </dgm:ptLst>
  <dgm:cxnLst>
    <dgm:cxn modelId="{E4602247-5807-4AF3-A878-E8430B45CC0A}" type="presOf" srcId="{02146432-337E-4CDA-BC14-B861D8BE7D68}" destId="{48C7DACF-CCD3-49CE-8A30-9F9B65EF323B}" srcOrd="0" destOrd="0" presId="urn:microsoft.com/office/officeart/2018/5/layout/CenteredIconLabelDescriptionList"/>
    <dgm:cxn modelId="{9D23FF4B-01A3-4C5E-8DBD-14AC85682615}" type="presOf" srcId="{E0331F59-1F67-404D-98F6-EA4B6DC3819C}" destId="{486FDFDC-FF20-44F4-BEFE-47FABFEEE7F5}" srcOrd="0" destOrd="0" presId="urn:microsoft.com/office/officeart/2018/5/layout/CenteredIconLabelDescriptionList"/>
    <dgm:cxn modelId="{8CAF8698-C0DE-4519-B604-CF7C54160EB8}" srcId="{D5E32D2F-0DEC-40D1-B63A-475157198E6A}" destId="{BAF07972-CB65-4983-B07C-E1FD2F09359C}" srcOrd="2" destOrd="0" parTransId="{2C1C218C-05B7-4F8F-9CA3-5D10FDDFDA30}" sibTransId="{ECAE00C8-7772-467A-B484-4E6F67254BA3}"/>
    <dgm:cxn modelId="{CB26F0C5-3F91-4AB9-8555-81555B993DCD}" srcId="{D5E32D2F-0DEC-40D1-B63A-475157198E6A}" destId="{02146432-337E-4CDA-BC14-B861D8BE7D68}" srcOrd="0" destOrd="0" parTransId="{58952D3F-47DF-4893-8B19-F52533220E41}" sibTransId="{E63FF749-8BDC-434A-9087-724F8009BADA}"/>
    <dgm:cxn modelId="{734822D9-4B0C-45CE-A888-0327C79EEC4A}" type="presOf" srcId="{D5E32D2F-0DEC-40D1-B63A-475157198E6A}" destId="{DB09B215-B968-4818-82DD-DF8BF03CDFA2}" srcOrd="0" destOrd="0" presId="urn:microsoft.com/office/officeart/2018/5/layout/CenteredIconLabelDescriptionList"/>
    <dgm:cxn modelId="{CE31B1DC-C498-4571-AC01-0AFDB414E3FD}" srcId="{D5E32D2F-0DEC-40D1-B63A-475157198E6A}" destId="{E0331F59-1F67-404D-98F6-EA4B6DC3819C}" srcOrd="1" destOrd="0" parTransId="{9A482B0C-27CA-4E66-9E6A-39B8A194F410}" sibTransId="{E24D06C2-7911-4D46-A4AC-00E8485E3629}"/>
    <dgm:cxn modelId="{0D9865EA-FAF6-4557-A17C-DB1BE77B3F7E}" type="presOf" srcId="{BAF07972-CB65-4983-B07C-E1FD2F09359C}" destId="{B05694AD-59FB-4BFA-BF88-44BB53696881}" srcOrd="0" destOrd="0" presId="urn:microsoft.com/office/officeart/2018/5/layout/CenteredIconLabelDescriptionList"/>
    <dgm:cxn modelId="{463107E0-87BF-479D-9EA7-629AA56A165C}" type="presParOf" srcId="{DB09B215-B968-4818-82DD-DF8BF03CDFA2}" destId="{18E428BC-0884-4FD9-982F-C2CC744B72B4}" srcOrd="0" destOrd="0" presId="urn:microsoft.com/office/officeart/2018/5/layout/CenteredIconLabelDescriptionList"/>
    <dgm:cxn modelId="{C2ED20B7-D935-4805-80DD-FEEAEACFEBD1}" type="presParOf" srcId="{18E428BC-0884-4FD9-982F-C2CC744B72B4}" destId="{431C6DFA-40BF-49E2-82D8-9C7D2B48D05E}" srcOrd="0" destOrd="0" presId="urn:microsoft.com/office/officeart/2018/5/layout/CenteredIconLabelDescriptionList"/>
    <dgm:cxn modelId="{75A1C919-01DE-4F34-B649-AE38EAF4F191}" type="presParOf" srcId="{18E428BC-0884-4FD9-982F-C2CC744B72B4}" destId="{32E4AB3D-5CD9-4936-B9A0-1389A5DA616C}" srcOrd="1" destOrd="0" presId="urn:microsoft.com/office/officeart/2018/5/layout/CenteredIconLabelDescriptionList"/>
    <dgm:cxn modelId="{D1D619AE-0CD3-4023-A4A2-F432F486FB8A}" type="presParOf" srcId="{18E428BC-0884-4FD9-982F-C2CC744B72B4}" destId="{48C7DACF-CCD3-49CE-8A30-9F9B65EF323B}" srcOrd="2" destOrd="0" presId="urn:microsoft.com/office/officeart/2018/5/layout/CenteredIconLabelDescriptionList"/>
    <dgm:cxn modelId="{9F1496DD-F316-419D-9612-901BAC37C451}" type="presParOf" srcId="{18E428BC-0884-4FD9-982F-C2CC744B72B4}" destId="{B694C707-94B3-4B42-9030-60867C0F5A55}" srcOrd="3" destOrd="0" presId="urn:microsoft.com/office/officeart/2018/5/layout/CenteredIconLabelDescriptionList"/>
    <dgm:cxn modelId="{86A021C1-EDFD-4D65-B4D6-9C9B750BF3D3}" type="presParOf" srcId="{18E428BC-0884-4FD9-982F-C2CC744B72B4}" destId="{8B8731DD-749B-4512-A88B-5287955386AB}" srcOrd="4" destOrd="0" presId="urn:microsoft.com/office/officeart/2018/5/layout/CenteredIconLabelDescriptionList"/>
    <dgm:cxn modelId="{ED6D139E-8B43-4788-9272-DB269540A819}" type="presParOf" srcId="{DB09B215-B968-4818-82DD-DF8BF03CDFA2}" destId="{3F953B80-2B9C-4866-AC41-4213A228B81D}" srcOrd="1" destOrd="0" presId="urn:microsoft.com/office/officeart/2018/5/layout/CenteredIconLabelDescriptionList"/>
    <dgm:cxn modelId="{DCC28BD6-FEA2-408C-AB52-41EF545B7FA5}" type="presParOf" srcId="{DB09B215-B968-4818-82DD-DF8BF03CDFA2}" destId="{BCE80518-3C46-4828-A77D-E0512DA40024}" srcOrd="2" destOrd="0" presId="urn:microsoft.com/office/officeart/2018/5/layout/CenteredIconLabelDescriptionList"/>
    <dgm:cxn modelId="{F9F51949-AD54-42BA-BB3F-BDABB958ABFA}" type="presParOf" srcId="{BCE80518-3C46-4828-A77D-E0512DA40024}" destId="{E4A0F507-1C73-46EE-B8A0-7B0E9A7D6880}" srcOrd="0" destOrd="0" presId="urn:microsoft.com/office/officeart/2018/5/layout/CenteredIconLabelDescriptionList"/>
    <dgm:cxn modelId="{695C317E-98A3-49A5-A7BC-F6DC959CAA17}" type="presParOf" srcId="{BCE80518-3C46-4828-A77D-E0512DA40024}" destId="{077A9974-D5CA-443E-A416-38EAF0C66A07}" srcOrd="1" destOrd="0" presId="urn:microsoft.com/office/officeart/2018/5/layout/CenteredIconLabelDescriptionList"/>
    <dgm:cxn modelId="{FF3F2AE5-28FE-4645-A613-71C8570134C5}" type="presParOf" srcId="{BCE80518-3C46-4828-A77D-E0512DA40024}" destId="{486FDFDC-FF20-44F4-BEFE-47FABFEEE7F5}" srcOrd="2" destOrd="0" presId="urn:microsoft.com/office/officeart/2018/5/layout/CenteredIconLabelDescriptionList"/>
    <dgm:cxn modelId="{219A4868-A9B4-4386-9043-26271CB0091B}" type="presParOf" srcId="{BCE80518-3C46-4828-A77D-E0512DA40024}" destId="{28211F56-57F7-427B-BAA7-C594D5C1B33A}" srcOrd="3" destOrd="0" presId="urn:microsoft.com/office/officeart/2018/5/layout/CenteredIconLabelDescriptionList"/>
    <dgm:cxn modelId="{B92036F4-DAD9-4D1E-A9BA-764AD81B318B}" type="presParOf" srcId="{BCE80518-3C46-4828-A77D-E0512DA40024}" destId="{6DF57E9E-3F72-4986-900A-47CB2619B868}" srcOrd="4" destOrd="0" presId="urn:microsoft.com/office/officeart/2018/5/layout/CenteredIconLabelDescriptionList"/>
    <dgm:cxn modelId="{5963A09B-64E6-4D26-AC7D-310D14D2FB6B}" type="presParOf" srcId="{DB09B215-B968-4818-82DD-DF8BF03CDFA2}" destId="{E3BC8539-4FBB-4E2F-B28E-D8664D9890CC}" srcOrd="3" destOrd="0" presId="urn:microsoft.com/office/officeart/2018/5/layout/CenteredIconLabelDescriptionList"/>
    <dgm:cxn modelId="{236F4A36-4890-4F41-996F-F081F742854D}" type="presParOf" srcId="{DB09B215-B968-4818-82DD-DF8BF03CDFA2}" destId="{EA56C7FC-EFFA-4CC5-93A7-FBEC8E4B3C30}" srcOrd="4" destOrd="0" presId="urn:microsoft.com/office/officeart/2018/5/layout/CenteredIconLabelDescriptionList"/>
    <dgm:cxn modelId="{D41017CE-E734-424B-8CC4-8B27EA6D7281}" type="presParOf" srcId="{EA56C7FC-EFFA-4CC5-93A7-FBEC8E4B3C30}" destId="{BBF98346-9BAF-43B7-92DC-E6A90D66B5B2}" srcOrd="0" destOrd="0" presId="urn:microsoft.com/office/officeart/2018/5/layout/CenteredIconLabelDescriptionList"/>
    <dgm:cxn modelId="{9EE4F7C5-F103-4F39-8FFE-8A9C3B01A3B0}" type="presParOf" srcId="{EA56C7FC-EFFA-4CC5-93A7-FBEC8E4B3C30}" destId="{01F68EDB-BD0E-4A12-B945-AC96E18C8B29}" srcOrd="1" destOrd="0" presId="urn:microsoft.com/office/officeart/2018/5/layout/CenteredIconLabelDescriptionList"/>
    <dgm:cxn modelId="{CA22B234-6E55-44FE-BDD0-5BEF3D239D82}" type="presParOf" srcId="{EA56C7FC-EFFA-4CC5-93A7-FBEC8E4B3C30}" destId="{B05694AD-59FB-4BFA-BF88-44BB53696881}" srcOrd="2" destOrd="0" presId="urn:microsoft.com/office/officeart/2018/5/layout/CenteredIconLabelDescriptionList"/>
    <dgm:cxn modelId="{4445B259-FE14-49FF-BB80-08D49AB83FD7}" type="presParOf" srcId="{EA56C7FC-EFFA-4CC5-93A7-FBEC8E4B3C30}" destId="{953A532A-1FED-4B57-9594-A9E494476D30}" srcOrd="3" destOrd="0" presId="urn:microsoft.com/office/officeart/2018/5/layout/CenteredIconLabelDescriptionList"/>
    <dgm:cxn modelId="{A43190E8-420A-4788-AFE7-48EDEE19D6A6}" type="presParOf" srcId="{EA56C7FC-EFFA-4CC5-93A7-FBEC8E4B3C30}" destId="{09332E3F-5E01-4E13-B18C-3D4CE34F831C}"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E32D2F-0DEC-40D1-B63A-475157198E6A}" type="doc">
      <dgm:prSet loTypeId="urn:microsoft.com/office/officeart/2018/5/layout/CenteredIconLabelDescriptionList" loCatId="icon" qsTypeId="urn:microsoft.com/office/officeart/2005/8/quickstyle/simple4" qsCatId="simple" csTypeId="urn:microsoft.com/office/officeart/2018/5/colors/Iconchunking_neutralbg_accent5_2" csCatId="accent5" phldr="1"/>
      <dgm:spPr/>
      <dgm:t>
        <a:bodyPr/>
        <a:lstStyle/>
        <a:p>
          <a:endParaRPr lang="en-US"/>
        </a:p>
      </dgm:t>
    </dgm:pt>
    <dgm:pt modelId="{02146432-337E-4CDA-BC14-B861D8BE7D68}">
      <dgm:prSet/>
      <dgm:spPr/>
      <dgm:t>
        <a:bodyPr/>
        <a:lstStyle/>
        <a:p>
          <a:pPr>
            <a:defRPr b="1"/>
          </a:pPr>
          <a:r>
            <a:rPr lang="en-US" dirty="0"/>
            <a:t>Entity Framework</a:t>
          </a:r>
        </a:p>
      </dgm:t>
    </dgm:pt>
    <dgm:pt modelId="{58952D3F-47DF-4893-8B19-F52533220E41}" type="parTrans" cxnId="{CB26F0C5-3F91-4AB9-8555-81555B993DCD}">
      <dgm:prSet/>
      <dgm:spPr/>
      <dgm:t>
        <a:bodyPr/>
        <a:lstStyle/>
        <a:p>
          <a:endParaRPr lang="en-US"/>
        </a:p>
      </dgm:t>
    </dgm:pt>
    <dgm:pt modelId="{E63FF749-8BDC-434A-9087-724F8009BADA}" type="sibTrans" cxnId="{CB26F0C5-3F91-4AB9-8555-81555B993DCD}">
      <dgm:prSet/>
      <dgm:spPr/>
      <dgm:t>
        <a:bodyPr/>
        <a:lstStyle/>
        <a:p>
          <a:endParaRPr lang="en-US"/>
        </a:p>
      </dgm:t>
    </dgm:pt>
    <dgm:pt modelId="{E0331F59-1F67-404D-98F6-EA4B6DC3819C}">
      <dgm:prSet/>
      <dgm:spPr/>
      <dgm:t>
        <a:bodyPr/>
        <a:lstStyle/>
        <a:p>
          <a:pPr>
            <a:defRPr b="1"/>
          </a:pPr>
          <a:r>
            <a:rPr lang="en-US"/>
            <a:t>Data sent as single package</a:t>
          </a:r>
        </a:p>
      </dgm:t>
    </dgm:pt>
    <dgm:pt modelId="{9A482B0C-27CA-4E66-9E6A-39B8A194F410}" type="parTrans" cxnId="{CE31B1DC-C498-4571-AC01-0AFDB414E3FD}">
      <dgm:prSet/>
      <dgm:spPr/>
      <dgm:t>
        <a:bodyPr/>
        <a:lstStyle/>
        <a:p>
          <a:endParaRPr lang="en-US"/>
        </a:p>
      </dgm:t>
    </dgm:pt>
    <dgm:pt modelId="{E24D06C2-7911-4D46-A4AC-00E8485E3629}" type="sibTrans" cxnId="{CE31B1DC-C498-4571-AC01-0AFDB414E3FD}">
      <dgm:prSet/>
      <dgm:spPr/>
      <dgm:t>
        <a:bodyPr/>
        <a:lstStyle/>
        <a:p>
          <a:endParaRPr lang="en-US"/>
        </a:p>
      </dgm:t>
    </dgm:pt>
    <dgm:pt modelId="{AEA80854-2123-424C-8400-AE1CD13D8FBA}">
      <dgm:prSet/>
      <dgm:spPr/>
      <dgm:t>
        <a:bodyPr/>
        <a:lstStyle/>
        <a:p>
          <a:pPr>
            <a:defRPr b="1"/>
          </a:pPr>
          <a:r>
            <a:rPr lang="en-US"/>
            <a:t>Session class with foreign key</a:t>
          </a:r>
        </a:p>
      </dgm:t>
    </dgm:pt>
    <dgm:pt modelId="{0C47B26D-665A-4303-BFAE-CD9FEBA99DDD}" type="parTrans" cxnId="{1A6707C5-5523-4B24-81F2-348238CC94FD}">
      <dgm:prSet/>
      <dgm:spPr/>
      <dgm:t>
        <a:bodyPr/>
        <a:lstStyle/>
        <a:p>
          <a:endParaRPr lang="en-US"/>
        </a:p>
      </dgm:t>
    </dgm:pt>
    <dgm:pt modelId="{4D3A6ABB-C3DA-4A0F-868B-2FB04BE47056}" type="sibTrans" cxnId="{1A6707C5-5523-4B24-81F2-348238CC94FD}">
      <dgm:prSet/>
      <dgm:spPr/>
      <dgm:t>
        <a:bodyPr/>
        <a:lstStyle/>
        <a:p>
          <a:endParaRPr lang="en-US"/>
        </a:p>
      </dgm:t>
    </dgm:pt>
    <dgm:pt modelId="{82960E0B-8465-4188-8919-314AFAA03C7C}">
      <dgm:prSet/>
      <dgm:spPr/>
      <dgm:t>
        <a:bodyPr/>
        <a:lstStyle/>
        <a:p>
          <a:r>
            <a:rPr lang="en-US"/>
            <a:t>Maps to all data points</a:t>
          </a:r>
        </a:p>
      </dgm:t>
    </dgm:pt>
    <dgm:pt modelId="{A6A6DAB4-E493-4E6E-924B-4C492C2F121C}" type="parTrans" cxnId="{F1727777-129C-41FD-9B3F-E2E0FFA43D37}">
      <dgm:prSet/>
      <dgm:spPr/>
      <dgm:t>
        <a:bodyPr/>
        <a:lstStyle/>
        <a:p>
          <a:endParaRPr lang="en-US"/>
        </a:p>
      </dgm:t>
    </dgm:pt>
    <dgm:pt modelId="{A9A9BFC3-6592-4CF2-9AAF-7950883BDE92}" type="sibTrans" cxnId="{F1727777-129C-41FD-9B3F-E2E0FFA43D37}">
      <dgm:prSet/>
      <dgm:spPr/>
      <dgm:t>
        <a:bodyPr/>
        <a:lstStyle/>
        <a:p>
          <a:endParaRPr lang="en-US"/>
        </a:p>
      </dgm:t>
    </dgm:pt>
    <dgm:pt modelId="{BAF07972-CB65-4983-B07C-E1FD2F09359C}">
      <dgm:prSet/>
      <dgm:spPr/>
      <dgm:t>
        <a:bodyPr/>
        <a:lstStyle/>
        <a:p>
          <a:pPr>
            <a:defRPr b="1"/>
          </a:pPr>
          <a:r>
            <a:rPr lang="en-US"/>
            <a:t>Swagger implemented for API viewing</a:t>
          </a:r>
        </a:p>
      </dgm:t>
    </dgm:pt>
    <dgm:pt modelId="{2C1C218C-05B7-4F8F-9CA3-5D10FDDFDA30}" type="parTrans" cxnId="{8CAF8698-C0DE-4519-B604-CF7C54160EB8}">
      <dgm:prSet/>
      <dgm:spPr/>
      <dgm:t>
        <a:bodyPr/>
        <a:lstStyle/>
        <a:p>
          <a:endParaRPr lang="en-US"/>
        </a:p>
      </dgm:t>
    </dgm:pt>
    <dgm:pt modelId="{ECAE00C8-7772-467A-B484-4E6F67254BA3}" type="sibTrans" cxnId="{8CAF8698-C0DE-4519-B604-CF7C54160EB8}">
      <dgm:prSet/>
      <dgm:spPr/>
      <dgm:t>
        <a:bodyPr/>
        <a:lstStyle/>
        <a:p>
          <a:endParaRPr lang="en-US"/>
        </a:p>
      </dgm:t>
    </dgm:pt>
    <dgm:pt modelId="{2E1E9E5D-71B5-4433-9ED2-02B28674456A}">
      <dgm:prSet/>
      <dgm:spPr/>
      <dgm:t>
        <a:bodyPr/>
        <a:lstStyle/>
        <a:p>
          <a:pPr>
            <a:defRPr b="1"/>
          </a:pPr>
          <a:r>
            <a:rPr lang="en-US"/>
            <a:t>Simple database setup</a:t>
          </a:r>
        </a:p>
      </dgm:t>
    </dgm:pt>
    <dgm:pt modelId="{560623F6-583E-4FEE-A60A-CB67DEC67C0F}" type="parTrans" cxnId="{EFD53FDC-1262-404E-974B-3BC0653DEF6B}">
      <dgm:prSet/>
      <dgm:spPr/>
      <dgm:t>
        <a:bodyPr/>
        <a:lstStyle/>
        <a:p>
          <a:endParaRPr lang="en-US"/>
        </a:p>
      </dgm:t>
    </dgm:pt>
    <dgm:pt modelId="{80FD193D-4E76-44F8-9C2E-EF9EE33F04D9}" type="sibTrans" cxnId="{EFD53FDC-1262-404E-974B-3BC0653DEF6B}">
      <dgm:prSet/>
      <dgm:spPr/>
      <dgm:t>
        <a:bodyPr/>
        <a:lstStyle/>
        <a:p>
          <a:endParaRPr lang="en-US"/>
        </a:p>
      </dgm:t>
    </dgm:pt>
    <dgm:pt modelId="{FD2BA390-0508-49FF-9A13-D616F85C5D1C}">
      <dgm:prSet/>
      <dgm:spPr/>
      <dgm:t>
        <a:bodyPr/>
        <a:lstStyle/>
        <a:p>
          <a:r>
            <a:rPr lang="en-US"/>
            <a:t>Running</a:t>
          </a:r>
          <a:r>
            <a:rPr lang="en-US" baseline="0"/>
            <a:t> scripts and changing connection string</a:t>
          </a:r>
          <a:endParaRPr lang="en-US"/>
        </a:p>
      </dgm:t>
    </dgm:pt>
    <dgm:pt modelId="{4F762DE6-643D-4BE4-85BF-AB4EB4BA15CE}" type="parTrans" cxnId="{62E414E3-54C0-453B-BEDF-24409EB6283E}">
      <dgm:prSet/>
      <dgm:spPr/>
      <dgm:t>
        <a:bodyPr/>
        <a:lstStyle/>
        <a:p>
          <a:endParaRPr lang="en-US"/>
        </a:p>
      </dgm:t>
    </dgm:pt>
    <dgm:pt modelId="{18D97D7E-98E6-460E-B651-5C5260D29EF1}" type="sibTrans" cxnId="{62E414E3-54C0-453B-BEDF-24409EB6283E}">
      <dgm:prSet/>
      <dgm:spPr/>
      <dgm:t>
        <a:bodyPr/>
        <a:lstStyle/>
        <a:p>
          <a:endParaRPr lang="en-US"/>
        </a:p>
      </dgm:t>
    </dgm:pt>
    <dgm:pt modelId="{DB09B215-B968-4818-82DD-DF8BF03CDFA2}" type="pres">
      <dgm:prSet presAssocID="{D5E32D2F-0DEC-40D1-B63A-475157198E6A}" presName="root" presStyleCnt="0">
        <dgm:presLayoutVars>
          <dgm:dir/>
          <dgm:resizeHandles val="exact"/>
        </dgm:presLayoutVars>
      </dgm:prSet>
      <dgm:spPr/>
    </dgm:pt>
    <dgm:pt modelId="{18E428BC-0884-4FD9-982F-C2CC744B72B4}" type="pres">
      <dgm:prSet presAssocID="{02146432-337E-4CDA-BC14-B861D8BE7D68}" presName="compNode" presStyleCnt="0"/>
      <dgm:spPr/>
    </dgm:pt>
    <dgm:pt modelId="{431C6DFA-40BF-49E2-82D8-9C7D2B48D05E}" type="pres">
      <dgm:prSet presAssocID="{02146432-337E-4CDA-BC14-B861D8BE7D6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32E4AB3D-5CD9-4936-B9A0-1389A5DA616C}" type="pres">
      <dgm:prSet presAssocID="{02146432-337E-4CDA-BC14-B861D8BE7D68}" presName="iconSpace" presStyleCnt="0"/>
      <dgm:spPr/>
    </dgm:pt>
    <dgm:pt modelId="{48C7DACF-CCD3-49CE-8A30-9F9B65EF323B}" type="pres">
      <dgm:prSet presAssocID="{02146432-337E-4CDA-BC14-B861D8BE7D68}" presName="parTx" presStyleLbl="revTx" presStyleIdx="0" presStyleCnt="10">
        <dgm:presLayoutVars>
          <dgm:chMax val="0"/>
          <dgm:chPref val="0"/>
        </dgm:presLayoutVars>
      </dgm:prSet>
      <dgm:spPr/>
    </dgm:pt>
    <dgm:pt modelId="{B694C707-94B3-4B42-9030-60867C0F5A55}" type="pres">
      <dgm:prSet presAssocID="{02146432-337E-4CDA-BC14-B861D8BE7D68}" presName="txSpace" presStyleCnt="0"/>
      <dgm:spPr/>
    </dgm:pt>
    <dgm:pt modelId="{8B8731DD-749B-4512-A88B-5287955386AB}" type="pres">
      <dgm:prSet presAssocID="{02146432-337E-4CDA-BC14-B861D8BE7D68}" presName="desTx" presStyleLbl="revTx" presStyleIdx="1" presStyleCnt="10">
        <dgm:presLayoutVars/>
      </dgm:prSet>
      <dgm:spPr/>
    </dgm:pt>
    <dgm:pt modelId="{3F953B80-2B9C-4866-AC41-4213A228B81D}" type="pres">
      <dgm:prSet presAssocID="{E63FF749-8BDC-434A-9087-724F8009BADA}" presName="sibTrans" presStyleCnt="0"/>
      <dgm:spPr/>
    </dgm:pt>
    <dgm:pt modelId="{BCE80518-3C46-4828-A77D-E0512DA40024}" type="pres">
      <dgm:prSet presAssocID="{E0331F59-1F67-404D-98F6-EA4B6DC3819C}" presName="compNode" presStyleCnt="0"/>
      <dgm:spPr/>
    </dgm:pt>
    <dgm:pt modelId="{E4A0F507-1C73-46EE-B8A0-7B0E9A7D6880}" type="pres">
      <dgm:prSet presAssocID="{E0331F59-1F67-404D-98F6-EA4B6DC3819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77A9974-D5CA-443E-A416-38EAF0C66A07}" type="pres">
      <dgm:prSet presAssocID="{E0331F59-1F67-404D-98F6-EA4B6DC3819C}" presName="iconSpace" presStyleCnt="0"/>
      <dgm:spPr/>
    </dgm:pt>
    <dgm:pt modelId="{486FDFDC-FF20-44F4-BEFE-47FABFEEE7F5}" type="pres">
      <dgm:prSet presAssocID="{E0331F59-1F67-404D-98F6-EA4B6DC3819C}" presName="parTx" presStyleLbl="revTx" presStyleIdx="2" presStyleCnt="10">
        <dgm:presLayoutVars>
          <dgm:chMax val="0"/>
          <dgm:chPref val="0"/>
        </dgm:presLayoutVars>
      </dgm:prSet>
      <dgm:spPr/>
    </dgm:pt>
    <dgm:pt modelId="{28211F56-57F7-427B-BAA7-C594D5C1B33A}" type="pres">
      <dgm:prSet presAssocID="{E0331F59-1F67-404D-98F6-EA4B6DC3819C}" presName="txSpace" presStyleCnt="0"/>
      <dgm:spPr/>
    </dgm:pt>
    <dgm:pt modelId="{6DF57E9E-3F72-4986-900A-47CB2619B868}" type="pres">
      <dgm:prSet presAssocID="{E0331F59-1F67-404D-98F6-EA4B6DC3819C}" presName="desTx" presStyleLbl="revTx" presStyleIdx="3" presStyleCnt="10">
        <dgm:presLayoutVars/>
      </dgm:prSet>
      <dgm:spPr/>
    </dgm:pt>
    <dgm:pt modelId="{E3BC8539-4FBB-4E2F-B28E-D8664D9890CC}" type="pres">
      <dgm:prSet presAssocID="{E24D06C2-7911-4D46-A4AC-00E8485E3629}" presName="sibTrans" presStyleCnt="0"/>
      <dgm:spPr/>
    </dgm:pt>
    <dgm:pt modelId="{369BC24C-CE63-4A5B-9A45-7057E877C001}" type="pres">
      <dgm:prSet presAssocID="{AEA80854-2123-424C-8400-AE1CD13D8FBA}" presName="compNode" presStyleCnt="0"/>
      <dgm:spPr/>
    </dgm:pt>
    <dgm:pt modelId="{964F1887-1C7A-4AA2-ADAE-84D7996DA08C}" type="pres">
      <dgm:prSet presAssocID="{AEA80854-2123-424C-8400-AE1CD13D8FB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thly calendar"/>
        </a:ext>
      </dgm:extLst>
    </dgm:pt>
    <dgm:pt modelId="{DF309753-4806-4C69-908B-255459D44532}" type="pres">
      <dgm:prSet presAssocID="{AEA80854-2123-424C-8400-AE1CD13D8FBA}" presName="iconSpace" presStyleCnt="0"/>
      <dgm:spPr/>
    </dgm:pt>
    <dgm:pt modelId="{5F90860F-A4FE-4B8C-A9E7-0ACD44F9B8AD}" type="pres">
      <dgm:prSet presAssocID="{AEA80854-2123-424C-8400-AE1CD13D8FBA}" presName="parTx" presStyleLbl="revTx" presStyleIdx="4" presStyleCnt="10">
        <dgm:presLayoutVars>
          <dgm:chMax val="0"/>
          <dgm:chPref val="0"/>
        </dgm:presLayoutVars>
      </dgm:prSet>
      <dgm:spPr/>
    </dgm:pt>
    <dgm:pt modelId="{DCC343E6-1DF2-4C80-941F-3CF77701D41E}" type="pres">
      <dgm:prSet presAssocID="{AEA80854-2123-424C-8400-AE1CD13D8FBA}" presName="txSpace" presStyleCnt="0"/>
      <dgm:spPr/>
    </dgm:pt>
    <dgm:pt modelId="{05268E45-4AB7-4E2F-8EB2-45E673F4B554}" type="pres">
      <dgm:prSet presAssocID="{AEA80854-2123-424C-8400-AE1CD13D8FBA}" presName="desTx" presStyleLbl="revTx" presStyleIdx="5" presStyleCnt="10">
        <dgm:presLayoutVars/>
      </dgm:prSet>
      <dgm:spPr/>
    </dgm:pt>
    <dgm:pt modelId="{7422BED7-90C0-49AA-BD0F-360ABC73C64A}" type="pres">
      <dgm:prSet presAssocID="{4D3A6ABB-C3DA-4A0F-868B-2FB04BE47056}" presName="sibTrans" presStyleCnt="0"/>
      <dgm:spPr/>
    </dgm:pt>
    <dgm:pt modelId="{EA56C7FC-EFFA-4CC5-93A7-FBEC8E4B3C30}" type="pres">
      <dgm:prSet presAssocID="{BAF07972-CB65-4983-B07C-E1FD2F09359C}" presName="compNode" presStyleCnt="0"/>
      <dgm:spPr/>
    </dgm:pt>
    <dgm:pt modelId="{BBF98346-9BAF-43B7-92DC-E6A90D66B5B2}" type="pres">
      <dgm:prSet presAssocID="{BAF07972-CB65-4983-B07C-E1FD2F09359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01F68EDB-BD0E-4A12-B945-AC96E18C8B29}" type="pres">
      <dgm:prSet presAssocID="{BAF07972-CB65-4983-B07C-E1FD2F09359C}" presName="iconSpace" presStyleCnt="0"/>
      <dgm:spPr/>
    </dgm:pt>
    <dgm:pt modelId="{B05694AD-59FB-4BFA-BF88-44BB53696881}" type="pres">
      <dgm:prSet presAssocID="{BAF07972-CB65-4983-B07C-E1FD2F09359C}" presName="parTx" presStyleLbl="revTx" presStyleIdx="6" presStyleCnt="10">
        <dgm:presLayoutVars>
          <dgm:chMax val="0"/>
          <dgm:chPref val="0"/>
        </dgm:presLayoutVars>
      </dgm:prSet>
      <dgm:spPr/>
    </dgm:pt>
    <dgm:pt modelId="{953A532A-1FED-4B57-9594-A9E494476D30}" type="pres">
      <dgm:prSet presAssocID="{BAF07972-CB65-4983-B07C-E1FD2F09359C}" presName="txSpace" presStyleCnt="0"/>
      <dgm:spPr/>
    </dgm:pt>
    <dgm:pt modelId="{09332E3F-5E01-4E13-B18C-3D4CE34F831C}" type="pres">
      <dgm:prSet presAssocID="{BAF07972-CB65-4983-B07C-E1FD2F09359C}" presName="desTx" presStyleLbl="revTx" presStyleIdx="7" presStyleCnt="10">
        <dgm:presLayoutVars/>
      </dgm:prSet>
      <dgm:spPr/>
    </dgm:pt>
    <dgm:pt modelId="{E1A5EA31-3F7A-4E9C-AFC1-C13E922C2D44}" type="pres">
      <dgm:prSet presAssocID="{ECAE00C8-7772-467A-B484-4E6F67254BA3}" presName="sibTrans" presStyleCnt="0"/>
      <dgm:spPr/>
    </dgm:pt>
    <dgm:pt modelId="{C21EA2AE-7320-4995-B3B1-BC14928EE22C}" type="pres">
      <dgm:prSet presAssocID="{2E1E9E5D-71B5-4433-9ED2-02B28674456A}" presName="compNode" presStyleCnt="0"/>
      <dgm:spPr/>
    </dgm:pt>
    <dgm:pt modelId="{C664B295-59AA-473E-8E8D-8FAF7FA438D1}" type="pres">
      <dgm:prSet presAssocID="{2E1E9E5D-71B5-4433-9ED2-02B28674456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DFA6E02B-883C-48B8-BFBB-6D5A46C7436E}" type="pres">
      <dgm:prSet presAssocID="{2E1E9E5D-71B5-4433-9ED2-02B28674456A}" presName="iconSpace" presStyleCnt="0"/>
      <dgm:spPr/>
    </dgm:pt>
    <dgm:pt modelId="{EA2FBEE9-EE66-47D8-88F2-EE408E7DB2F4}" type="pres">
      <dgm:prSet presAssocID="{2E1E9E5D-71B5-4433-9ED2-02B28674456A}" presName="parTx" presStyleLbl="revTx" presStyleIdx="8" presStyleCnt="10">
        <dgm:presLayoutVars>
          <dgm:chMax val="0"/>
          <dgm:chPref val="0"/>
        </dgm:presLayoutVars>
      </dgm:prSet>
      <dgm:spPr/>
    </dgm:pt>
    <dgm:pt modelId="{47B27FD8-5AED-43A9-B269-1171601E0295}" type="pres">
      <dgm:prSet presAssocID="{2E1E9E5D-71B5-4433-9ED2-02B28674456A}" presName="txSpace" presStyleCnt="0"/>
      <dgm:spPr/>
    </dgm:pt>
    <dgm:pt modelId="{661148D1-36C4-49F8-999A-FF4BB1BA2E44}" type="pres">
      <dgm:prSet presAssocID="{2E1E9E5D-71B5-4433-9ED2-02B28674456A}" presName="desTx" presStyleLbl="revTx" presStyleIdx="9" presStyleCnt="10">
        <dgm:presLayoutVars/>
      </dgm:prSet>
      <dgm:spPr/>
    </dgm:pt>
  </dgm:ptLst>
  <dgm:cxnLst>
    <dgm:cxn modelId="{CE23122B-3892-4AB1-8441-4BC7D9644B4B}" type="presOf" srcId="{82960E0B-8465-4188-8919-314AFAA03C7C}" destId="{05268E45-4AB7-4E2F-8EB2-45E673F4B554}" srcOrd="0" destOrd="0" presId="urn:microsoft.com/office/officeart/2018/5/layout/CenteredIconLabelDescriptionList"/>
    <dgm:cxn modelId="{E4602247-5807-4AF3-A878-E8430B45CC0A}" type="presOf" srcId="{02146432-337E-4CDA-BC14-B861D8BE7D68}" destId="{48C7DACF-CCD3-49CE-8A30-9F9B65EF323B}" srcOrd="0" destOrd="0" presId="urn:microsoft.com/office/officeart/2018/5/layout/CenteredIconLabelDescriptionList"/>
    <dgm:cxn modelId="{411C506B-6400-43F4-9F7B-E11129324C96}" type="presOf" srcId="{2E1E9E5D-71B5-4433-9ED2-02B28674456A}" destId="{EA2FBEE9-EE66-47D8-88F2-EE408E7DB2F4}" srcOrd="0" destOrd="0" presId="urn:microsoft.com/office/officeart/2018/5/layout/CenteredIconLabelDescriptionList"/>
    <dgm:cxn modelId="{9D23FF4B-01A3-4C5E-8DBD-14AC85682615}" type="presOf" srcId="{E0331F59-1F67-404D-98F6-EA4B6DC3819C}" destId="{486FDFDC-FF20-44F4-BEFE-47FABFEEE7F5}" srcOrd="0" destOrd="0" presId="urn:microsoft.com/office/officeart/2018/5/layout/CenteredIconLabelDescriptionList"/>
    <dgm:cxn modelId="{05AC3955-0906-4491-8E54-FE935F463CCA}" type="presOf" srcId="{FD2BA390-0508-49FF-9A13-D616F85C5D1C}" destId="{661148D1-36C4-49F8-999A-FF4BB1BA2E44}" srcOrd="0" destOrd="0" presId="urn:microsoft.com/office/officeart/2018/5/layout/CenteredIconLabelDescriptionList"/>
    <dgm:cxn modelId="{F1727777-129C-41FD-9B3F-E2E0FFA43D37}" srcId="{AEA80854-2123-424C-8400-AE1CD13D8FBA}" destId="{82960E0B-8465-4188-8919-314AFAA03C7C}" srcOrd="0" destOrd="0" parTransId="{A6A6DAB4-E493-4E6E-924B-4C492C2F121C}" sibTransId="{A9A9BFC3-6592-4CF2-9AAF-7950883BDE92}"/>
    <dgm:cxn modelId="{8CAF8698-C0DE-4519-B604-CF7C54160EB8}" srcId="{D5E32D2F-0DEC-40D1-B63A-475157198E6A}" destId="{BAF07972-CB65-4983-B07C-E1FD2F09359C}" srcOrd="3" destOrd="0" parTransId="{2C1C218C-05B7-4F8F-9CA3-5D10FDDFDA30}" sibTransId="{ECAE00C8-7772-467A-B484-4E6F67254BA3}"/>
    <dgm:cxn modelId="{59A277A5-49CF-4BF4-8E33-53BE4393B372}" type="presOf" srcId="{AEA80854-2123-424C-8400-AE1CD13D8FBA}" destId="{5F90860F-A4FE-4B8C-A9E7-0ACD44F9B8AD}" srcOrd="0" destOrd="0" presId="urn:microsoft.com/office/officeart/2018/5/layout/CenteredIconLabelDescriptionList"/>
    <dgm:cxn modelId="{1A6707C5-5523-4B24-81F2-348238CC94FD}" srcId="{D5E32D2F-0DEC-40D1-B63A-475157198E6A}" destId="{AEA80854-2123-424C-8400-AE1CD13D8FBA}" srcOrd="2" destOrd="0" parTransId="{0C47B26D-665A-4303-BFAE-CD9FEBA99DDD}" sibTransId="{4D3A6ABB-C3DA-4A0F-868B-2FB04BE47056}"/>
    <dgm:cxn modelId="{CB26F0C5-3F91-4AB9-8555-81555B993DCD}" srcId="{D5E32D2F-0DEC-40D1-B63A-475157198E6A}" destId="{02146432-337E-4CDA-BC14-B861D8BE7D68}" srcOrd="0" destOrd="0" parTransId="{58952D3F-47DF-4893-8B19-F52533220E41}" sibTransId="{E63FF749-8BDC-434A-9087-724F8009BADA}"/>
    <dgm:cxn modelId="{734822D9-4B0C-45CE-A888-0327C79EEC4A}" type="presOf" srcId="{D5E32D2F-0DEC-40D1-B63A-475157198E6A}" destId="{DB09B215-B968-4818-82DD-DF8BF03CDFA2}" srcOrd="0" destOrd="0" presId="urn:microsoft.com/office/officeart/2018/5/layout/CenteredIconLabelDescriptionList"/>
    <dgm:cxn modelId="{EFD53FDC-1262-404E-974B-3BC0653DEF6B}" srcId="{D5E32D2F-0DEC-40D1-B63A-475157198E6A}" destId="{2E1E9E5D-71B5-4433-9ED2-02B28674456A}" srcOrd="4" destOrd="0" parTransId="{560623F6-583E-4FEE-A60A-CB67DEC67C0F}" sibTransId="{80FD193D-4E76-44F8-9C2E-EF9EE33F04D9}"/>
    <dgm:cxn modelId="{CE31B1DC-C498-4571-AC01-0AFDB414E3FD}" srcId="{D5E32D2F-0DEC-40D1-B63A-475157198E6A}" destId="{E0331F59-1F67-404D-98F6-EA4B6DC3819C}" srcOrd="1" destOrd="0" parTransId="{9A482B0C-27CA-4E66-9E6A-39B8A194F410}" sibTransId="{E24D06C2-7911-4D46-A4AC-00E8485E3629}"/>
    <dgm:cxn modelId="{62E414E3-54C0-453B-BEDF-24409EB6283E}" srcId="{2E1E9E5D-71B5-4433-9ED2-02B28674456A}" destId="{FD2BA390-0508-49FF-9A13-D616F85C5D1C}" srcOrd="0" destOrd="0" parTransId="{4F762DE6-643D-4BE4-85BF-AB4EB4BA15CE}" sibTransId="{18D97D7E-98E6-460E-B651-5C5260D29EF1}"/>
    <dgm:cxn modelId="{0D9865EA-FAF6-4557-A17C-DB1BE77B3F7E}" type="presOf" srcId="{BAF07972-CB65-4983-B07C-E1FD2F09359C}" destId="{B05694AD-59FB-4BFA-BF88-44BB53696881}" srcOrd="0" destOrd="0" presId="urn:microsoft.com/office/officeart/2018/5/layout/CenteredIconLabelDescriptionList"/>
    <dgm:cxn modelId="{463107E0-87BF-479D-9EA7-629AA56A165C}" type="presParOf" srcId="{DB09B215-B968-4818-82DD-DF8BF03CDFA2}" destId="{18E428BC-0884-4FD9-982F-C2CC744B72B4}" srcOrd="0" destOrd="0" presId="urn:microsoft.com/office/officeart/2018/5/layout/CenteredIconLabelDescriptionList"/>
    <dgm:cxn modelId="{C2ED20B7-D935-4805-80DD-FEEAEACFEBD1}" type="presParOf" srcId="{18E428BC-0884-4FD9-982F-C2CC744B72B4}" destId="{431C6DFA-40BF-49E2-82D8-9C7D2B48D05E}" srcOrd="0" destOrd="0" presId="urn:microsoft.com/office/officeart/2018/5/layout/CenteredIconLabelDescriptionList"/>
    <dgm:cxn modelId="{75A1C919-01DE-4F34-B649-AE38EAF4F191}" type="presParOf" srcId="{18E428BC-0884-4FD9-982F-C2CC744B72B4}" destId="{32E4AB3D-5CD9-4936-B9A0-1389A5DA616C}" srcOrd="1" destOrd="0" presId="urn:microsoft.com/office/officeart/2018/5/layout/CenteredIconLabelDescriptionList"/>
    <dgm:cxn modelId="{D1D619AE-0CD3-4023-A4A2-F432F486FB8A}" type="presParOf" srcId="{18E428BC-0884-4FD9-982F-C2CC744B72B4}" destId="{48C7DACF-CCD3-49CE-8A30-9F9B65EF323B}" srcOrd="2" destOrd="0" presId="urn:microsoft.com/office/officeart/2018/5/layout/CenteredIconLabelDescriptionList"/>
    <dgm:cxn modelId="{9F1496DD-F316-419D-9612-901BAC37C451}" type="presParOf" srcId="{18E428BC-0884-4FD9-982F-C2CC744B72B4}" destId="{B694C707-94B3-4B42-9030-60867C0F5A55}" srcOrd="3" destOrd="0" presId="urn:microsoft.com/office/officeart/2018/5/layout/CenteredIconLabelDescriptionList"/>
    <dgm:cxn modelId="{86A021C1-EDFD-4D65-B4D6-9C9B750BF3D3}" type="presParOf" srcId="{18E428BC-0884-4FD9-982F-C2CC744B72B4}" destId="{8B8731DD-749B-4512-A88B-5287955386AB}" srcOrd="4" destOrd="0" presId="urn:microsoft.com/office/officeart/2018/5/layout/CenteredIconLabelDescriptionList"/>
    <dgm:cxn modelId="{ED6D139E-8B43-4788-9272-DB269540A819}" type="presParOf" srcId="{DB09B215-B968-4818-82DD-DF8BF03CDFA2}" destId="{3F953B80-2B9C-4866-AC41-4213A228B81D}" srcOrd="1" destOrd="0" presId="urn:microsoft.com/office/officeart/2018/5/layout/CenteredIconLabelDescriptionList"/>
    <dgm:cxn modelId="{DCC28BD6-FEA2-408C-AB52-41EF545B7FA5}" type="presParOf" srcId="{DB09B215-B968-4818-82DD-DF8BF03CDFA2}" destId="{BCE80518-3C46-4828-A77D-E0512DA40024}" srcOrd="2" destOrd="0" presId="urn:microsoft.com/office/officeart/2018/5/layout/CenteredIconLabelDescriptionList"/>
    <dgm:cxn modelId="{F9F51949-AD54-42BA-BB3F-BDABB958ABFA}" type="presParOf" srcId="{BCE80518-3C46-4828-A77D-E0512DA40024}" destId="{E4A0F507-1C73-46EE-B8A0-7B0E9A7D6880}" srcOrd="0" destOrd="0" presId="urn:microsoft.com/office/officeart/2018/5/layout/CenteredIconLabelDescriptionList"/>
    <dgm:cxn modelId="{695C317E-98A3-49A5-A7BC-F6DC959CAA17}" type="presParOf" srcId="{BCE80518-3C46-4828-A77D-E0512DA40024}" destId="{077A9974-D5CA-443E-A416-38EAF0C66A07}" srcOrd="1" destOrd="0" presId="urn:microsoft.com/office/officeart/2018/5/layout/CenteredIconLabelDescriptionList"/>
    <dgm:cxn modelId="{FF3F2AE5-28FE-4645-A613-71C8570134C5}" type="presParOf" srcId="{BCE80518-3C46-4828-A77D-E0512DA40024}" destId="{486FDFDC-FF20-44F4-BEFE-47FABFEEE7F5}" srcOrd="2" destOrd="0" presId="urn:microsoft.com/office/officeart/2018/5/layout/CenteredIconLabelDescriptionList"/>
    <dgm:cxn modelId="{219A4868-A9B4-4386-9043-26271CB0091B}" type="presParOf" srcId="{BCE80518-3C46-4828-A77D-E0512DA40024}" destId="{28211F56-57F7-427B-BAA7-C594D5C1B33A}" srcOrd="3" destOrd="0" presId="urn:microsoft.com/office/officeart/2018/5/layout/CenteredIconLabelDescriptionList"/>
    <dgm:cxn modelId="{B92036F4-DAD9-4D1E-A9BA-764AD81B318B}" type="presParOf" srcId="{BCE80518-3C46-4828-A77D-E0512DA40024}" destId="{6DF57E9E-3F72-4986-900A-47CB2619B868}" srcOrd="4" destOrd="0" presId="urn:microsoft.com/office/officeart/2018/5/layout/CenteredIconLabelDescriptionList"/>
    <dgm:cxn modelId="{5963A09B-64E6-4D26-AC7D-310D14D2FB6B}" type="presParOf" srcId="{DB09B215-B968-4818-82DD-DF8BF03CDFA2}" destId="{E3BC8539-4FBB-4E2F-B28E-D8664D9890CC}" srcOrd="3" destOrd="0" presId="urn:microsoft.com/office/officeart/2018/5/layout/CenteredIconLabelDescriptionList"/>
    <dgm:cxn modelId="{8C3BEEDE-58AF-420F-B455-7C031349A7B6}" type="presParOf" srcId="{DB09B215-B968-4818-82DD-DF8BF03CDFA2}" destId="{369BC24C-CE63-4A5B-9A45-7057E877C001}" srcOrd="4" destOrd="0" presId="urn:microsoft.com/office/officeart/2018/5/layout/CenteredIconLabelDescriptionList"/>
    <dgm:cxn modelId="{62573B92-A3DF-46DF-ACAD-3634D0945339}" type="presParOf" srcId="{369BC24C-CE63-4A5B-9A45-7057E877C001}" destId="{964F1887-1C7A-4AA2-ADAE-84D7996DA08C}" srcOrd="0" destOrd="0" presId="urn:microsoft.com/office/officeart/2018/5/layout/CenteredIconLabelDescriptionList"/>
    <dgm:cxn modelId="{89E840B3-7B5D-4B5A-A235-402654105EC6}" type="presParOf" srcId="{369BC24C-CE63-4A5B-9A45-7057E877C001}" destId="{DF309753-4806-4C69-908B-255459D44532}" srcOrd="1" destOrd="0" presId="urn:microsoft.com/office/officeart/2018/5/layout/CenteredIconLabelDescriptionList"/>
    <dgm:cxn modelId="{208A7242-8697-44A4-BC76-5EC1D199D543}" type="presParOf" srcId="{369BC24C-CE63-4A5B-9A45-7057E877C001}" destId="{5F90860F-A4FE-4B8C-A9E7-0ACD44F9B8AD}" srcOrd="2" destOrd="0" presId="urn:microsoft.com/office/officeart/2018/5/layout/CenteredIconLabelDescriptionList"/>
    <dgm:cxn modelId="{769F58F0-6E9A-41AA-8AB5-A098809D5834}" type="presParOf" srcId="{369BC24C-CE63-4A5B-9A45-7057E877C001}" destId="{DCC343E6-1DF2-4C80-941F-3CF77701D41E}" srcOrd="3" destOrd="0" presId="urn:microsoft.com/office/officeart/2018/5/layout/CenteredIconLabelDescriptionList"/>
    <dgm:cxn modelId="{1CB6C568-081A-4BC2-B7F3-3C40B4A244C9}" type="presParOf" srcId="{369BC24C-CE63-4A5B-9A45-7057E877C001}" destId="{05268E45-4AB7-4E2F-8EB2-45E673F4B554}" srcOrd="4" destOrd="0" presId="urn:microsoft.com/office/officeart/2018/5/layout/CenteredIconLabelDescriptionList"/>
    <dgm:cxn modelId="{F6687923-D38C-4931-AE35-691D2791ECD2}" type="presParOf" srcId="{DB09B215-B968-4818-82DD-DF8BF03CDFA2}" destId="{7422BED7-90C0-49AA-BD0F-360ABC73C64A}" srcOrd="5" destOrd="0" presId="urn:microsoft.com/office/officeart/2018/5/layout/CenteredIconLabelDescriptionList"/>
    <dgm:cxn modelId="{236F4A36-4890-4F41-996F-F081F742854D}" type="presParOf" srcId="{DB09B215-B968-4818-82DD-DF8BF03CDFA2}" destId="{EA56C7FC-EFFA-4CC5-93A7-FBEC8E4B3C30}" srcOrd="6" destOrd="0" presId="urn:microsoft.com/office/officeart/2018/5/layout/CenteredIconLabelDescriptionList"/>
    <dgm:cxn modelId="{D41017CE-E734-424B-8CC4-8B27EA6D7281}" type="presParOf" srcId="{EA56C7FC-EFFA-4CC5-93A7-FBEC8E4B3C30}" destId="{BBF98346-9BAF-43B7-92DC-E6A90D66B5B2}" srcOrd="0" destOrd="0" presId="urn:microsoft.com/office/officeart/2018/5/layout/CenteredIconLabelDescriptionList"/>
    <dgm:cxn modelId="{9EE4F7C5-F103-4F39-8FFE-8A9C3B01A3B0}" type="presParOf" srcId="{EA56C7FC-EFFA-4CC5-93A7-FBEC8E4B3C30}" destId="{01F68EDB-BD0E-4A12-B945-AC96E18C8B29}" srcOrd="1" destOrd="0" presId="urn:microsoft.com/office/officeart/2018/5/layout/CenteredIconLabelDescriptionList"/>
    <dgm:cxn modelId="{CA22B234-6E55-44FE-BDD0-5BEF3D239D82}" type="presParOf" srcId="{EA56C7FC-EFFA-4CC5-93A7-FBEC8E4B3C30}" destId="{B05694AD-59FB-4BFA-BF88-44BB53696881}" srcOrd="2" destOrd="0" presId="urn:microsoft.com/office/officeart/2018/5/layout/CenteredIconLabelDescriptionList"/>
    <dgm:cxn modelId="{4445B259-FE14-49FF-BB80-08D49AB83FD7}" type="presParOf" srcId="{EA56C7FC-EFFA-4CC5-93A7-FBEC8E4B3C30}" destId="{953A532A-1FED-4B57-9594-A9E494476D30}" srcOrd="3" destOrd="0" presId="urn:microsoft.com/office/officeart/2018/5/layout/CenteredIconLabelDescriptionList"/>
    <dgm:cxn modelId="{A43190E8-420A-4788-AFE7-48EDEE19D6A6}" type="presParOf" srcId="{EA56C7FC-EFFA-4CC5-93A7-FBEC8E4B3C30}" destId="{09332E3F-5E01-4E13-B18C-3D4CE34F831C}" srcOrd="4" destOrd="0" presId="urn:microsoft.com/office/officeart/2018/5/layout/CenteredIconLabelDescriptionList"/>
    <dgm:cxn modelId="{7D86223A-E2AE-4A4C-9F1E-526380682EED}" type="presParOf" srcId="{DB09B215-B968-4818-82DD-DF8BF03CDFA2}" destId="{E1A5EA31-3F7A-4E9C-AFC1-C13E922C2D44}" srcOrd="7" destOrd="0" presId="urn:microsoft.com/office/officeart/2018/5/layout/CenteredIconLabelDescriptionList"/>
    <dgm:cxn modelId="{19368B08-4408-4442-8A4F-CA20797CEA13}" type="presParOf" srcId="{DB09B215-B968-4818-82DD-DF8BF03CDFA2}" destId="{C21EA2AE-7320-4995-B3B1-BC14928EE22C}" srcOrd="8" destOrd="0" presId="urn:microsoft.com/office/officeart/2018/5/layout/CenteredIconLabelDescriptionList"/>
    <dgm:cxn modelId="{67300DBB-6DD8-4770-95BE-52E0039044F8}" type="presParOf" srcId="{C21EA2AE-7320-4995-B3B1-BC14928EE22C}" destId="{C664B295-59AA-473E-8E8D-8FAF7FA438D1}" srcOrd="0" destOrd="0" presId="urn:microsoft.com/office/officeart/2018/5/layout/CenteredIconLabelDescriptionList"/>
    <dgm:cxn modelId="{F9C99A45-BACA-41A6-8FBB-73C8D95692FD}" type="presParOf" srcId="{C21EA2AE-7320-4995-B3B1-BC14928EE22C}" destId="{DFA6E02B-883C-48B8-BFBB-6D5A46C7436E}" srcOrd="1" destOrd="0" presId="urn:microsoft.com/office/officeart/2018/5/layout/CenteredIconLabelDescriptionList"/>
    <dgm:cxn modelId="{B7B3B6AD-8D1B-4392-BFC6-E92AB4E2E4C5}" type="presParOf" srcId="{C21EA2AE-7320-4995-B3B1-BC14928EE22C}" destId="{EA2FBEE9-EE66-47D8-88F2-EE408E7DB2F4}" srcOrd="2" destOrd="0" presId="urn:microsoft.com/office/officeart/2018/5/layout/CenteredIconLabelDescriptionList"/>
    <dgm:cxn modelId="{3B17C186-6D1C-4CAA-8804-C7C7C686D4C5}" type="presParOf" srcId="{C21EA2AE-7320-4995-B3B1-BC14928EE22C}" destId="{47B27FD8-5AED-43A9-B269-1171601E0295}" srcOrd="3" destOrd="0" presId="urn:microsoft.com/office/officeart/2018/5/layout/CenteredIconLabelDescriptionList"/>
    <dgm:cxn modelId="{91460B4D-F817-41DD-A2AD-AB737960DC10}" type="presParOf" srcId="{C21EA2AE-7320-4995-B3B1-BC14928EE22C}" destId="{661148D1-36C4-49F8-999A-FF4BB1BA2E4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BB3515-367F-4D26-A923-406EE8DE0201}" type="doc">
      <dgm:prSet loTypeId="urn:microsoft.com/office/officeart/2018/5/layout/CenteredIconLabelDescriptionList" loCatId="icon" qsTypeId="urn:microsoft.com/office/officeart/2005/8/quickstyle/simple4" qsCatId="simple" csTypeId="urn:microsoft.com/office/officeart/2018/5/colors/Iconchunking_neutralbg_colorful5" csCatId="colorful" phldr="1"/>
      <dgm:spPr/>
      <dgm:t>
        <a:bodyPr/>
        <a:lstStyle/>
        <a:p>
          <a:endParaRPr lang="en-US"/>
        </a:p>
      </dgm:t>
    </dgm:pt>
    <dgm:pt modelId="{E8A78731-C913-42B5-85C9-4A96D7EF51FA}">
      <dgm:prSet/>
      <dgm:spPr/>
      <dgm:t>
        <a:bodyPr/>
        <a:lstStyle/>
        <a:p>
          <a:pPr>
            <a:defRPr b="1"/>
          </a:pPr>
          <a:r>
            <a:rPr lang="en-US"/>
            <a:t>Session class</a:t>
          </a:r>
        </a:p>
      </dgm:t>
    </dgm:pt>
    <dgm:pt modelId="{55314293-C392-4AE0-8CEB-14B27F479AB0}" type="parTrans" cxnId="{A3E80ECC-EB6D-473A-B33F-B8E7612D81D6}">
      <dgm:prSet/>
      <dgm:spPr/>
      <dgm:t>
        <a:bodyPr/>
        <a:lstStyle/>
        <a:p>
          <a:endParaRPr lang="en-US"/>
        </a:p>
      </dgm:t>
    </dgm:pt>
    <dgm:pt modelId="{0FBE9EDB-56E9-4C6E-9172-D96FDD7B3AF9}" type="sibTrans" cxnId="{A3E80ECC-EB6D-473A-B33F-B8E7612D81D6}">
      <dgm:prSet/>
      <dgm:spPr/>
      <dgm:t>
        <a:bodyPr/>
        <a:lstStyle/>
        <a:p>
          <a:endParaRPr lang="en-US"/>
        </a:p>
      </dgm:t>
    </dgm:pt>
    <dgm:pt modelId="{EA13647F-965C-4908-B335-DD4B03591FF2}">
      <dgm:prSet/>
      <dgm:spPr/>
      <dgm:t>
        <a:bodyPr/>
        <a:lstStyle/>
        <a:p>
          <a:r>
            <a:rPr lang="en-US"/>
            <a:t>Stores information of current process</a:t>
          </a:r>
        </a:p>
      </dgm:t>
    </dgm:pt>
    <dgm:pt modelId="{81E9B489-67E6-4CDF-9B80-DDFAF8A496BD}" type="parTrans" cxnId="{C261D7AB-ECA1-40B6-9857-563374D4FCE3}">
      <dgm:prSet/>
      <dgm:spPr/>
      <dgm:t>
        <a:bodyPr/>
        <a:lstStyle/>
        <a:p>
          <a:endParaRPr lang="en-US"/>
        </a:p>
      </dgm:t>
    </dgm:pt>
    <dgm:pt modelId="{80E1C710-4AD6-4835-8B60-5D65DCCCE942}" type="sibTrans" cxnId="{C261D7AB-ECA1-40B6-9857-563374D4FCE3}">
      <dgm:prSet/>
      <dgm:spPr/>
      <dgm:t>
        <a:bodyPr/>
        <a:lstStyle/>
        <a:p>
          <a:endParaRPr lang="en-US"/>
        </a:p>
      </dgm:t>
    </dgm:pt>
    <dgm:pt modelId="{935A8250-E6FB-4A67-A18C-E876AE03CDE7}">
      <dgm:prSet/>
      <dgm:spPr/>
      <dgm:t>
        <a:bodyPr/>
        <a:lstStyle/>
        <a:p>
          <a:r>
            <a:rPr lang="en-US"/>
            <a:t>Unique id</a:t>
          </a:r>
        </a:p>
      </dgm:t>
    </dgm:pt>
    <dgm:pt modelId="{E7B2DD34-F200-4BD9-BAB4-06795CE7D43C}" type="parTrans" cxnId="{3CC455A7-606B-4059-9042-9B10706413C4}">
      <dgm:prSet/>
      <dgm:spPr/>
      <dgm:t>
        <a:bodyPr/>
        <a:lstStyle/>
        <a:p>
          <a:endParaRPr lang="en-US"/>
        </a:p>
      </dgm:t>
    </dgm:pt>
    <dgm:pt modelId="{502BCA92-B318-4C7E-8AFF-6DA402CFFBE6}" type="sibTrans" cxnId="{3CC455A7-606B-4059-9042-9B10706413C4}">
      <dgm:prSet/>
      <dgm:spPr/>
      <dgm:t>
        <a:bodyPr/>
        <a:lstStyle/>
        <a:p>
          <a:endParaRPr lang="en-US"/>
        </a:p>
      </dgm:t>
    </dgm:pt>
    <dgm:pt modelId="{AC0053FE-0DE3-469C-B459-D90B6EA70AE1}">
      <dgm:prSet/>
      <dgm:spPr/>
      <dgm:t>
        <a:bodyPr/>
        <a:lstStyle/>
        <a:p>
          <a:r>
            <a:rPr lang="en-US"/>
            <a:t>Maps to relevant data points</a:t>
          </a:r>
        </a:p>
      </dgm:t>
    </dgm:pt>
    <dgm:pt modelId="{7E5094A8-61E7-4A3C-A635-E537AF63377E}" type="parTrans" cxnId="{B0286C46-2484-407B-8702-F496BBBC5801}">
      <dgm:prSet/>
      <dgm:spPr/>
      <dgm:t>
        <a:bodyPr/>
        <a:lstStyle/>
        <a:p>
          <a:endParaRPr lang="en-US"/>
        </a:p>
      </dgm:t>
    </dgm:pt>
    <dgm:pt modelId="{9DECA4B2-04D6-41CD-8E4B-8EDDBF2B8125}" type="sibTrans" cxnId="{B0286C46-2484-407B-8702-F496BBBC5801}">
      <dgm:prSet/>
      <dgm:spPr/>
      <dgm:t>
        <a:bodyPr/>
        <a:lstStyle/>
        <a:p>
          <a:endParaRPr lang="en-US"/>
        </a:p>
      </dgm:t>
    </dgm:pt>
    <dgm:pt modelId="{C1244D0C-1A98-4968-8C84-BB34BB2D9C15}">
      <dgm:prSet/>
      <dgm:spPr/>
      <dgm:t>
        <a:bodyPr/>
        <a:lstStyle/>
        <a:p>
          <a:pPr>
            <a:defRPr b="1"/>
          </a:pPr>
          <a:r>
            <a:rPr lang="en-US"/>
            <a:t>Tables for each data point</a:t>
          </a:r>
        </a:p>
      </dgm:t>
    </dgm:pt>
    <dgm:pt modelId="{CFEB1928-869E-4A83-9266-3E5A252033A9}" type="parTrans" cxnId="{57CB2CEB-927D-4A20-B751-5A473E0B46A8}">
      <dgm:prSet/>
      <dgm:spPr/>
      <dgm:t>
        <a:bodyPr/>
        <a:lstStyle/>
        <a:p>
          <a:endParaRPr lang="en-US"/>
        </a:p>
      </dgm:t>
    </dgm:pt>
    <dgm:pt modelId="{4F8D04FA-3A4D-4ADD-AC2D-C2889EAB3178}" type="sibTrans" cxnId="{57CB2CEB-927D-4A20-B751-5A473E0B46A8}">
      <dgm:prSet/>
      <dgm:spPr/>
      <dgm:t>
        <a:bodyPr/>
        <a:lstStyle/>
        <a:p>
          <a:endParaRPr lang="en-US"/>
        </a:p>
      </dgm:t>
    </dgm:pt>
    <dgm:pt modelId="{32FB44AB-6C9F-4083-8096-59A8C49F764C}">
      <dgm:prSet/>
      <dgm:spPr/>
      <dgm:t>
        <a:bodyPr/>
        <a:lstStyle/>
        <a:p>
          <a:pPr>
            <a:defRPr b="1"/>
          </a:pPr>
          <a:r>
            <a:rPr lang="en-US"/>
            <a:t>Scripts written for table creation</a:t>
          </a:r>
        </a:p>
      </dgm:t>
    </dgm:pt>
    <dgm:pt modelId="{82B6FD92-1AFD-458C-B8A6-5D7285D09958}" type="parTrans" cxnId="{18E582F3-9C61-4605-886D-32050ADB81D9}">
      <dgm:prSet/>
      <dgm:spPr/>
      <dgm:t>
        <a:bodyPr/>
        <a:lstStyle/>
        <a:p>
          <a:endParaRPr lang="en-US"/>
        </a:p>
      </dgm:t>
    </dgm:pt>
    <dgm:pt modelId="{BAFA9995-9774-44CC-AD40-DA469F416FF1}" type="sibTrans" cxnId="{18E582F3-9C61-4605-886D-32050ADB81D9}">
      <dgm:prSet/>
      <dgm:spPr/>
      <dgm:t>
        <a:bodyPr/>
        <a:lstStyle/>
        <a:p>
          <a:endParaRPr lang="en-US"/>
        </a:p>
      </dgm:t>
    </dgm:pt>
    <dgm:pt modelId="{DE00BAEE-F4A7-4961-925A-6496CC025F76}">
      <dgm:prSet/>
      <dgm:spPr/>
      <dgm:t>
        <a:bodyPr/>
        <a:lstStyle/>
        <a:p>
          <a:r>
            <a:rPr lang="en-US"/>
            <a:t>session table -&gt; data point tables</a:t>
          </a:r>
        </a:p>
      </dgm:t>
    </dgm:pt>
    <dgm:pt modelId="{B45FDF39-9413-420D-89C4-83CFE62A64DA}" type="parTrans" cxnId="{64E59270-0497-4710-AB99-5E9F0653F96E}">
      <dgm:prSet/>
      <dgm:spPr/>
      <dgm:t>
        <a:bodyPr/>
        <a:lstStyle/>
        <a:p>
          <a:endParaRPr lang="en-US"/>
        </a:p>
      </dgm:t>
    </dgm:pt>
    <dgm:pt modelId="{8EF5BBEC-4337-4A20-BF7D-D98543C7A50C}" type="sibTrans" cxnId="{64E59270-0497-4710-AB99-5E9F0653F96E}">
      <dgm:prSet/>
      <dgm:spPr/>
      <dgm:t>
        <a:bodyPr/>
        <a:lstStyle/>
        <a:p>
          <a:endParaRPr lang="en-US"/>
        </a:p>
      </dgm:t>
    </dgm:pt>
    <dgm:pt modelId="{5725B6A6-DD96-49DF-BAA2-546E3FCE2C6C}">
      <dgm:prSet/>
      <dgm:spPr/>
      <dgm:t>
        <a:bodyPr/>
        <a:lstStyle/>
        <a:p>
          <a:pPr>
            <a:defRPr b="1"/>
          </a:pPr>
          <a:r>
            <a:rPr lang="en-US"/>
            <a:t>Set up in any SQL database</a:t>
          </a:r>
        </a:p>
      </dgm:t>
    </dgm:pt>
    <dgm:pt modelId="{466D3554-3568-4FD0-B12E-9587270B2CD3}" type="parTrans" cxnId="{D1801DCB-E739-41B7-AA52-F963DEFA6472}">
      <dgm:prSet/>
      <dgm:spPr/>
      <dgm:t>
        <a:bodyPr/>
        <a:lstStyle/>
        <a:p>
          <a:endParaRPr lang="en-US"/>
        </a:p>
      </dgm:t>
    </dgm:pt>
    <dgm:pt modelId="{5FA1CD2E-F1B3-4E8F-AEB9-06654A3D357A}" type="sibTrans" cxnId="{D1801DCB-E739-41B7-AA52-F963DEFA6472}">
      <dgm:prSet/>
      <dgm:spPr/>
      <dgm:t>
        <a:bodyPr/>
        <a:lstStyle/>
        <a:p>
          <a:endParaRPr lang="en-US"/>
        </a:p>
      </dgm:t>
    </dgm:pt>
    <dgm:pt modelId="{FB116394-194B-4B59-886B-D6EBB4AEFE29}" type="pres">
      <dgm:prSet presAssocID="{7CBB3515-367F-4D26-A923-406EE8DE0201}" presName="root" presStyleCnt="0">
        <dgm:presLayoutVars>
          <dgm:dir/>
          <dgm:resizeHandles val="exact"/>
        </dgm:presLayoutVars>
      </dgm:prSet>
      <dgm:spPr/>
    </dgm:pt>
    <dgm:pt modelId="{AD49ECFB-2C5F-4665-9B1D-D9548149258C}" type="pres">
      <dgm:prSet presAssocID="{E8A78731-C913-42B5-85C9-4A96D7EF51FA}" presName="compNode" presStyleCnt="0"/>
      <dgm:spPr/>
    </dgm:pt>
    <dgm:pt modelId="{C13D54E8-B979-494D-BEB9-0029D3DDFFC6}" type="pres">
      <dgm:prSet presAssocID="{E8A78731-C913-42B5-85C9-4A96D7EF51F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60DA20CA-507D-48C3-B05A-7DC5833730C6}" type="pres">
      <dgm:prSet presAssocID="{E8A78731-C913-42B5-85C9-4A96D7EF51FA}" presName="iconSpace" presStyleCnt="0"/>
      <dgm:spPr/>
    </dgm:pt>
    <dgm:pt modelId="{383D2E83-5516-47A2-B5A6-A609EF65D922}" type="pres">
      <dgm:prSet presAssocID="{E8A78731-C913-42B5-85C9-4A96D7EF51FA}" presName="parTx" presStyleLbl="revTx" presStyleIdx="0" presStyleCnt="8">
        <dgm:presLayoutVars>
          <dgm:chMax val="0"/>
          <dgm:chPref val="0"/>
        </dgm:presLayoutVars>
      </dgm:prSet>
      <dgm:spPr/>
    </dgm:pt>
    <dgm:pt modelId="{BCD69055-FAE4-481B-95AE-DF48D47761FE}" type="pres">
      <dgm:prSet presAssocID="{E8A78731-C913-42B5-85C9-4A96D7EF51FA}" presName="txSpace" presStyleCnt="0"/>
      <dgm:spPr/>
    </dgm:pt>
    <dgm:pt modelId="{C6D07794-4205-415D-911B-039D40E59C12}" type="pres">
      <dgm:prSet presAssocID="{E8A78731-C913-42B5-85C9-4A96D7EF51FA}" presName="desTx" presStyleLbl="revTx" presStyleIdx="1" presStyleCnt="8">
        <dgm:presLayoutVars/>
      </dgm:prSet>
      <dgm:spPr/>
    </dgm:pt>
    <dgm:pt modelId="{FC2F3AF3-9069-4392-9E4C-93EA13E58497}" type="pres">
      <dgm:prSet presAssocID="{0FBE9EDB-56E9-4C6E-9172-D96FDD7B3AF9}" presName="sibTrans" presStyleCnt="0"/>
      <dgm:spPr/>
    </dgm:pt>
    <dgm:pt modelId="{490AD756-AE8E-4EAC-BC95-8B14A06A8790}" type="pres">
      <dgm:prSet presAssocID="{C1244D0C-1A98-4968-8C84-BB34BB2D9C15}" presName="compNode" presStyleCnt="0"/>
      <dgm:spPr/>
    </dgm:pt>
    <dgm:pt modelId="{F1BA115A-104A-4948-9702-A58E4171F1D8}" type="pres">
      <dgm:prSet presAssocID="{C1244D0C-1A98-4968-8C84-BB34BB2D9C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4496516-905C-4C78-8A49-5F7B3B35F1B0}" type="pres">
      <dgm:prSet presAssocID="{C1244D0C-1A98-4968-8C84-BB34BB2D9C15}" presName="iconSpace" presStyleCnt="0"/>
      <dgm:spPr/>
    </dgm:pt>
    <dgm:pt modelId="{960D76FE-29D9-4F0A-A810-D00DE4B8C58D}" type="pres">
      <dgm:prSet presAssocID="{C1244D0C-1A98-4968-8C84-BB34BB2D9C15}" presName="parTx" presStyleLbl="revTx" presStyleIdx="2" presStyleCnt="8">
        <dgm:presLayoutVars>
          <dgm:chMax val="0"/>
          <dgm:chPref val="0"/>
        </dgm:presLayoutVars>
      </dgm:prSet>
      <dgm:spPr/>
    </dgm:pt>
    <dgm:pt modelId="{D6E01E4D-7FEC-428D-9B6B-6D4CE641AFBE}" type="pres">
      <dgm:prSet presAssocID="{C1244D0C-1A98-4968-8C84-BB34BB2D9C15}" presName="txSpace" presStyleCnt="0"/>
      <dgm:spPr/>
    </dgm:pt>
    <dgm:pt modelId="{6AE621B7-179D-43AF-A146-E7D54634345D}" type="pres">
      <dgm:prSet presAssocID="{C1244D0C-1A98-4968-8C84-BB34BB2D9C15}" presName="desTx" presStyleLbl="revTx" presStyleIdx="3" presStyleCnt="8">
        <dgm:presLayoutVars/>
      </dgm:prSet>
      <dgm:spPr/>
    </dgm:pt>
    <dgm:pt modelId="{32B3E585-B849-442F-AB9E-0C9702C03DA8}" type="pres">
      <dgm:prSet presAssocID="{4F8D04FA-3A4D-4ADD-AC2D-C2889EAB3178}" presName="sibTrans" presStyleCnt="0"/>
      <dgm:spPr/>
    </dgm:pt>
    <dgm:pt modelId="{85AA6AC0-1066-4115-BD05-576D57A6BE80}" type="pres">
      <dgm:prSet presAssocID="{32FB44AB-6C9F-4083-8096-59A8C49F764C}" presName="compNode" presStyleCnt="0"/>
      <dgm:spPr/>
    </dgm:pt>
    <dgm:pt modelId="{68556370-D82D-4500-BE5B-A9934FE2E6EF}" type="pres">
      <dgm:prSet presAssocID="{32FB44AB-6C9F-4083-8096-59A8C49F764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0289FA7B-14A0-4009-8C77-9125FFD4A259}" type="pres">
      <dgm:prSet presAssocID="{32FB44AB-6C9F-4083-8096-59A8C49F764C}" presName="iconSpace" presStyleCnt="0"/>
      <dgm:spPr/>
    </dgm:pt>
    <dgm:pt modelId="{F9CCC92C-1B61-410F-BF8C-A357C96B67E8}" type="pres">
      <dgm:prSet presAssocID="{32FB44AB-6C9F-4083-8096-59A8C49F764C}" presName="parTx" presStyleLbl="revTx" presStyleIdx="4" presStyleCnt="8">
        <dgm:presLayoutVars>
          <dgm:chMax val="0"/>
          <dgm:chPref val="0"/>
        </dgm:presLayoutVars>
      </dgm:prSet>
      <dgm:spPr/>
    </dgm:pt>
    <dgm:pt modelId="{CE0639A1-4E8F-462C-A8B3-2B601933DE90}" type="pres">
      <dgm:prSet presAssocID="{32FB44AB-6C9F-4083-8096-59A8C49F764C}" presName="txSpace" presStyleCnt="0"/>
      <dgm:spPr/>
    </dgm:pt>
    <dgm:pt modelId="{8C9A6BC5-706B-49FF-8050-653F6E8A656F}" type="pres">
      <dgm:prSet presAssocID="{32FB44AB-6C9F-4083-8096-59A8C49F764C}" presName="desTx" presStyleLbl="revTx" presStyleIdx="5" presStyleCnt="8">
        <dgm:presLayoutVars/>
      </dgm:prSet>
      <dgm:spPr/>
    </dgm:pt>
    <dgm:pt modelId="{D93D2ACC-FED0-4A88-9304-4BE2C6251A31}" type="pres">
      <dgm:prSet presAssocID="{BAFA9995-9774-44CC-AD40-DA469F416FF1}" presName="sibTrans" presStyleCnt="0"/>
      <dgm:spPr/>
    </dgm:pt>
    <dgm:pt modelId="{E946AEBE-38C6-4604-A4C1-0ADFD797C55A}" type="pres">
      <dgm:prSet presAssocID="{5725B6A6-DD96-49DF-BAA2-546E3FCE2C6C}" presName="compNode" presStyleCnt="0"/>
      <dgm:spPr/>
    </dgm:pt>
    <dgm:pt modelId="{35878193-ACC8-4D85-8C32-B931006EE3B6}" type="pres">
      <dgm:prSet presAssocID="{5725B6A6-DD96-49DF-BAA2-546E3FCE2C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d Book"/>
        </a:ext>
      </dgm:extLst>
    </dgm:pt>
    <dgm:pt modelId="{14373CF0-7148-4A2D-8B31-30126A8874F2}" type="pres">
      <dgm:prSet presAssocID="{5725B6A6-DD96-49DF-BAA2-546E3FCE2C6C}" presName="iconSpace" presStyleCnt="0"/>
      <dgm:spPr/>
    </dgm:pt>
    <dgm:pt modelId="{ED27FFCF-DB13-485F-8CED-F2546A45504B}" type="pres">
      <dgm:prSet presAssocID="{5725B6A6-DD96-49DF-BAA2-546E3FCE2C6C}" presName="parTx" presStyleLbl="revTx" presStyleIdx="6" presStyleCnt="8">
        <dgm:presLayoutVars>
          <dgm:chMax val="0"/>
          <dgm:chPref val="0"/>
        </dgm:presLayoutVars>
      </dgm:prSet>
      <dgm:spPr/>
    </dgm:pt>
    <dgm:pt modelId="{53E44BDD-1FAC-48E9-8A8F-8775C5A29D34}" type="pres">
      <dgm:prSet presAssocID="{5725B6A6-DD96-49DF-BAA2-546E3FCE2C6C}" presName="txSpace" presStyleCnt="0"/>
      <dgm:spPr/>
    </dgm:pt>
    <dgm:pt modelId="{8F840F24-118A-4E83-A8F5-9711D08FC9DA}" type="pres">
      <dgm:prSet presAssocID="{5725B6A6-DD96-49DF-BAA2-546E3FCE2C6C}" presName="desTx" presStyleLbl="revTx" presStyleIdx="7" presStyleCnt="8">
        <dgm:presLayoutVars/>
      </dgm:prSet>
      <dgm:spPr/>
    </dgm:pt>
  </dgm:ptLst>
  <dgm:cxnLst>
    <dgm:cxn modelId="{E7918F09-8357-4AD6-AF30-303001F8337F}" type="presOf" srcId="{5725B6A6-DD96-49DF-BAA2-546E3FCE2C6C}" destId="{ED27FFCF-DB13-485F-8CED-F2546A45504B}" srcOrd="0" destOrd="0" presId="urn:microsoft.com/office/officeart/2018/5/layout/CenteredIconLabelDescriptionList"/>
    <dgm:cxn modelId="{048F672A-31DD-42A6-A9DE-09B60B003074}" type="presOf" srcId="{EA13647F-965C-4908-B335-DD4B03591FF2}" destId="{C6D07794-4205-415D-911B-039D40E59C12}" srcOrd="0" destOrd="0" presId="urn:microsoft.com/office/officeart/2018/5/layout/CenteredIconLabelDescriptionList"/>
    <dgm:cxn modelId="{A39A043F-3DC5-4D10-8CE7-4B73FDC70D5E}" type="presOf" srcId="{AC0053FE-0DE3-469C-B459-D90B6EA70AE1}" destId="{C6D07794-4205-415D-911B-039D40E59C12}" srcOrd="0" destOrd="2" presId="urn:microsoft.com/office/officeart/2018/5/layout/CenteredIconLabelDescriptionList"/>
    <dgm:cxn modelId="{B0286C46-2484-407B-8702-F496BBBC5801}" srcId="{935A8250-E6FB-4A67-A18C-E876AE03CDE7}" destId="{AC0053FE-0DE3-469C-B459-D90B6EA70AE1}" srcOrd="0" destOrd="0" parTransId="{7E5094A8-61E7-4A3C-A635-E537AF63377E}" sibTransId="{9DECA4B2-04D6-41CD-8E4B-8EDDBF2B8125}"/>
    <dgm:cxn modelId="{64E59270-0497-4710-AB99-5E9F0653F96E}" srcId="{32FB44AB-6C9F-4083-8096-59A8C49F764C}" destId="{DE00BAEE-F4A7-4961-925A-6496CC025F76}" srcOrd="0" destOrd="0" parTransId="{B45FDF39-9413-420D-89C4-83CFE62A64DA}" sibTransId="{8EF5BBEC-4337-4A20-BF7D-D98543C7A50C}"/>
    <dgm:cxn modelId="{50E3CE55-E498-47D3-8BCC-870A434C5010}" type="presOf" srcId="{935A8250-E6FB-4A67-A18C-E876AE03CDE7}" destId="{C6D07794-4205-415D-911B-039D40E59C12}" srcOrd="0" destOrd="1" presId="urn:microsoft.com/office/officeart/2018/5/layout/CenteredIconLabelDescriptionList"/>
    <dgm:cxn modelId="{56631299-1668-4B93-ACC6-D15B233954F4}" type="presOf" srcId="{DE00BAEE-F4A7-4961-925A-6496CC025F76}" destId="{8C9A6BC5-706B-49FF-8050-653F6E8A656F}" srcOrd="0" destOrd="0" presId="urn:microsoft.com/office/officeart/2018/5/layout/CenteredIconLabelDescriptionList"/>
    <dgm:cxn modelId="{A47A5FA4-98EB-4801-B319-40C25B043A7E}" type="presOf" srcId="{C1244D0C-1A98-4968-8C84-BB34BB2D9C15}" destId="{960D76FE-29D9-4F0A-A810-D00DE4B8C58D}" srcOrd="0" destOrd="0" presId="urn:microsoft.com/office/officeart/2018/5/layout/CenteredIconLabelDescriptionList"/>
    <dgm:cxn modelId="{3CC455A7-606B-4059-9042-9B10706413C4}" srcId="{E8A78731-C913-42B5-85C9-4A96D7EF51FA}" destId="{935A8250-E6FB-4A67-A18C-E876AE03CDE7}" srcOrd="1" destOrd="0" parTransId="{E7B2DD34-F200-4BD9-BAB4-06795CE7D43C}" sibTransId="{502BCA92-B318-4C7E-8AFF-6DA402CFFBE6}"/>
    <dgm:cxn modelId="{C261D7AB-ECA1-40B6-9857-563374D4FCE3}" srcId="{E8A78731-C913-42B5-85C9-4A96D7EF51FA}" destId="{EA13647F-965C-4908-B335-DD4B03591FF2}" srcOrd="0" destOrd="0" parTransId="{81E9B489-67E6-4CDF-9B80-DDFAF8A496BD}" sibTransId="{80E1C710-4AD6-4835-8B60-5D65DCCCE942}"/>
    <dgm:cxn modelId="{FE5C05AD-813C-48B1-8668-5FF1F0C7BFB3}" type="presOf" srcId="{E8A78731-C913-42B5-85C9-4A96D7EF51FA}" destId="{383D2E83-5516-47A2-B5A6-A609EF65D922}" srcOrd="0" destOrd="0" presId="urn:microsoft.com/office/officeart/2018/5/layout/CenteredIconLabelDescriptionList"/>
    <dgm:cxn modelId="{D1801DCB-E739-41B7-AA52-F963DEFA6472}" srcId="{7CBB3515-367F-4D26-A923-406EE8DE0201}" destId="{5725B6A6-DD96-49DF-BAA2-546E3FCE2C6C}" srcOrd="3" destOrd="0" parTransId="{466D3554-3568-4FD0-B12E-9587270B2CD3}" sibTransId="{5FA1CD2E-F1B3-4E8F-AEB9-06654A3D357A}"/>
    <dgm:cxn modelId="{A3E80ECC-EB6D-473A-B33F-B8E7612D81D6}" srcId="{7CBB3515-367F-4D26-A923-406EE8DE0201}" destId="{E8A78731-C913-42B5-85C9-4A96D7EF51FA}" srcOrd="0" destOrd="0" parTransId="{55314293-C392-4AE0-8CEB-14B27F479AB0}" sibTransId="{0FBE9EDB-56E9-4C6E-9172-D96FDD7B3AF9}"/>
    <dgm:cxn modelId="{57CB2CEB-927D-4A20-B751-5A473E0B46A8}" srcId="{7CBB3515-367F-4D26-A923-406EE8DE0201}" destId="{C1244D0C-1A98-4968-8C84-BB34BB2D9C15}" srcOrd="1" destOrd="0" parTransId="{CFEB1928-869E-4A83-9266-3E5A252033A9}" sibTransId="{4F8D04FA-3A4D-4ADD-AC2D-C2889EAB3178}"/>
    <dgm:cxn modelId="{EF8EA4F0-10BD-47AD-A463-A1A5421B8407}" type="presOf" srcId="{32FB44AB-6C9F-4083-8096-59A8C49F764C}" destId="{F9CCC92C-1B61-410F-BF8C-A357C96B67E8}" srcOrd="0" destOrd="0" presId="urn:microsoft.com/office/officeart/2018/5/layout/CenteredIconLabelDescriptionList"/>
    <dgm:cxn modelId="{5BD7B4F2-9144-483B-89D5-8C2D8B80512C}" type="presOf" srcId="{7CBB3515-367F-4D26-A923-406EE8DE0201}" destId="{FB116394-194B-4B59-886B-D6EBB4AEFE29}" srcOrd="0" destOrd="0" presId="urn:microsoft.com/office/officeart/2018/5/layout/CenteredIconLabelDescriptionList"/>
    <dgm:cxn modelId="{18E582F3-9C61-4605-886D-32050ADB81D9}" srcId="{7CBB3515-367F-4D26-A923-406EE8DE0201}" destId="{32FB44AB-6C9F-4083-8096-59A8C49F764C}" srcOrd="2" destOrd="0" parTransId="{82B6FD92-1AFD-458C-B8A6-5D7285D09958}" sibTransId="{BAFA9995-9774-44CC-AD40-DA469F416FF1}"/>
    <dgm:cxn modelId="{EDAF6828-4709-4A73-BEE9-F1068674165F}" type="presParOf" srcId="{FB116394-194B-4B59-886B-D6EBB4AEFE29}" destId="{AD49ECFB-2C5F-4665-9B1D-D9548149258C}" srcOrd="0" destOrd="0" presId="urn:microsoft.com/office/officeart/2018/5/layout/CenteredIconLabelDescriptionList"/>
    <dgm:cxn modelId="{A3DF3C9B-FB2E-45A1-B80E-1EC576E438AE}" type="presParOf" srcId="{AD49ECFB-2C5F-4665-9B1D-D9548149258C}" destId="{C13D54E8-B979-494D-BEB9-0029D3DDFFC6}" srcOrd="0" destOrd="0" presId="urn:microsoft.com/office/officeart/2018/5/layout/CenteredIconLabelDescriptionList"/>
    <dgm:cxn modelId="{F90A7E46-0DF0-4422-B28A-BE77497EA4B7}" type="presParOf" srcId="{AD49ECFB-2C5F-4665-9B1D-D9548149258C}" destId="{60DA20CA-507D-48C3-B05A-7DC5833730C6}" srcOrd="1" destOrd="0" presId="urn:microsoft.com/office/officeart/2018/5/layout/CenteredIconLabelDescriptionList"/>
    <dgm:cxn modelId="{2CF36FC9-D795-424E-A49F-DE18E33071A8}" type="presParOf" srcId="{AD49ECFB-2C5F-4665-9B1D-D9548149258C}" destId="{383D2E83-5516-47A2-B5A6-A609EF65D922}" srcOrd="2" destOrd="0" presId="urn:microsoft.com/office/officeart/2018/5/layout/CenteredIconLabelDescriptionList"/>
    <dgm:cxn modelId="{CB4B266E-0FD8-478F-AE55-F6D40AA489F5}" type="presParOf" srcId="{AD49ECFB-2C5F-4665-9B1D-D9548149258C}" destId="{BCD69055-FAE4-481B-95AE-DF48D47761FE}" srcOrd="3" destOrd="0" presId="urn:microsoft.com/office/officeart/2018/5/layout/CenteredIconLabelDescriptionList"/>
    <dgm:cxn modelId="{F5F31208-C34A-407F-B362-78F676E447B9}" type="presParOf" srcId="{AD49ECFB-2C5F-4665-9B1D-D9548149258C}" destId="{C6D07794-4205-415D-911B-039D40E59C12}" srcOrd="4" destOrd="0" presId="urn:microsoft.com/office/officeart/2018/5/layout/CenteredIconLabelDescriptionList"/>
    <dgm:cxn modelId="{27DA3C00-5C61-4812-A160-2BCD64747025}" type="presParOf" srcId="{FB116394-194B-4B59-886B-D6EBB4AEFE29}" destId="{FC2F3AF3-9069-4392-9E4C-93EA13E58497}" srcOrd="1" destOrd="0" presId="urn:microsoft.com/office/officeart/2018/5/layout/CenteredIconLabelDescriptionList"/>
    <dgm:cxn modelId="{BB580034-1FCB-402F-8A75-CCDFF5E17124}" type="presParOf" srcId="{FB116394-194B-4B59-886B-D6EBB4AEFE29}" destId="{490AD756-AE8E-4EAC-BC95-8B14A06A8790}" srcOrd="2" destOrd="0" presId="urn:microsoft.com/office/officeart/2018/5/layout/CenteredIconLabelDescriptionList"/>
    <dgm:cxn modelId="{AE5FD11A-7DE8-4777-996B-4A98F569532B}" type="presParOf" srcId="{490AD756-AE8E-4EAC-BC95-8B14A06A8790}" destId="{F1BA115A-104A-4948-9702-A58E4171F1D8}" srcOrd="0" destOrd="0" presId="urn:microsoft.com/office/officeart/2018/5/layout/CenteredIconLabelDescriptionList"/>
    <dgm:cxn modelId="{C1B9920E-0643-476C-86E5-D4C9D64B41A3}" type="presParOf" srcId="{490AD756-AE8E-4EAC-BC95-8B14A06A8790}" destId="{84496516-905C-4C78-8A49-5F7B3B35F1B0}" srcOrd="1" destOrd="0" presId="urn:microsoft.com/office/officeart/2018/5/layout/CenteredIconLabelDescriptionList"/>
    <dgm:cxn modelId="{8B43A80A-4A97-4196-BD5C-8BAEC41CC9A0}" type="presParOf" srcId="{490AD756-AE8E-4EAC-BC95-8B14A06A8790}" destId="{960D76FE-29D9-4F0A-A810-D00DE4B8C58D}" srcOrd="2" destOrd="0" presId="urn:microsoft.com/office/officeart/2018/5/layout/CenteredIconLabelDescriptionList"/>
    <dgm:cxn modelId="{037AC8A1-97FF-4249-AFD7-B15730D6B52B}" type="presParOf" srcId="{490AD756-AE8E-4EAC-BC95-8B14A06A8790}" destId="{D6E01E4D-7FEC-428D-9B6B-6D4CE641AFBE}" srcOrd="3" destOrd="0" presId="urn:microsoft.com/office/officeart/2018/5/layout/CenteredIconLabelDescriptionList"/>
    <dgm:cxn modelId="{DA4B4A1E-B565-4024-83CA-959662A0AC0A}" type="presParOf" srcId="{490AD756-AE8E-4EAC-BC95-8B14A06A8790}" destId="{6AE621B7-179D-43AF-A146-E7D54634345D}" srcOrd="4" destOrd="0" presId="urn:microsoft.com/office/officeart/2018/5/layout/CenteredIconLabelDescriptionList"/>
    <dgm:cxn modelId="{C030444C-00A5-4B9E-B282-3885232010B3}" type="presParOf" srcId="{FB116394-194B-4B59-886B-D6EBB4AEFE29}" destId="{32B3E585-B849-442F-AB9E-0C9702C03DA8}" srcOrd="3" destOrd="0" presId="urn:microsoft.com/office/officeart/2018/5/layout/CenteredIconLabelDescriptionList"/>
    <dgm:cxn modelId="{F9847186-BBE8-4CAC-8E55-7388C285C5ED}" type="presParOf" srcId="{FB116394-194B-4B59-886B-D6EBB4AEFE29}" destId="{85AA6AC0-1066-4115-BD05-576D57A6BE80}" srcOrd="4" destOrd="0" presId="urn:microsoft.com/office/officeart/2018/5/layout/CenteredIconLabelDescriptionList"/>
    <dgm:cxn modelId="{4FF59C97-887F-4303-8617-C9E44166EE06}" type="presParOf" srcId="{85AA6AC0-1066-4115-BD05-576D57A6BE80}" destId="{68556370-D82D-4500-BE5B-A9934FE2E6EF}" srcOrd="0" destOrd="0" presId="urn:microsoft.com/office/officeart/2018/5/layout/CenteredIconLabelDescriptionList"/>
    <dgm:cxn modelId="{5FE28314-7790-4EE6-8986-A5D7D0D3A3E2}" type="presParOf" srcId="{85AA6AC0-1066-4115-BD05-576D57A6BE80}" destId="{0289FA7B-14A0-4009-8C77-9125FFD4A259}" srcOrd="1" destOrd="0" presId="urn:microsoft.com/office/officeart/2018/5/layout/CenteredIconLabelDescriptionList"/>
    <dgm:cxn modelId="{9B9DED45-A644-4A2D-9BB8-B172537913FD}" type="presParOf" srcId="{85AA6AC0-1066-4115-BD05-576D57A6BE80}" destId="{F9CCC92C-1B61-410F-BF8C-A357C96B67E8}" srcOrd="2" destOrd="0" presId="urn:microsoft.com/office/officeart/2018/5/layout/CenteredIconLabelDescriptionList"/>
    <dgm:cxn modelId="{81971247-A7CA-4985-89F8-E91DD020107B}" type="presParOf" srcId="{85AA6AC0-1066-4115-BD05-576D57A6BE80}" destId="{CE0639A1-4E8F-462C-A8B3-2B601933DE90}" srcOrd="3" destOrd="0" presId="urn:microsoft.com/office/officeart/2018/5/layout/CenteredIconLabelDescriptionList"/>
    <dgm:cxn modelId="{C6758A6D-88A0-47B8-9182-3C78340BC743}" type="presParOf" srcId="{85AA6AC0-1066-4115-BD05-576D57A6BE80}" destId="{8C9A6BC5-706B-49FF-8050-653F6E8A656F}" srcOrd="4" destOrd="0" presId="urn:microsoft.com/office/officeart/2018/5/layout/CenteredIconLabelDescriptionList"/>
    <dgm:cxn modelId="{6775A8B9-598F-42AE-96A3-6816FF103C91}" type="presParOf" srcId="{FB116394-194B-4B59-886B-D6EBB4AEFE29}" destId="{D93D2ACC-FED0-4A88-9304-4BE2C6251A31}" srcOrd="5" destOrd="0" presId="urn:microsoft.com/office/officeart/2018/5/layout/CenteredIconLabelDescriptionList"/>
    <dgm:cxn modelId="{9254A8DA-7947-42FC-B1AD-E3778E6A8554}" type="presParOf" srcId="{FB116394-194B-4B59-886B-D6EBB4AEFE29}" destId="{E946AEBE-38C6-4604-A4C1-0ADFD797C55A}" srcOrd="6" destOrd="0" presId="urn:microsoft.com/office/officeart/2018/5/layout/CenteredIconLabelDescriptionList"/>
    <dgm:cxn modelId="{9CF9A43F-EDC3-46A0-8EEC-7CA281C63596}" type="presParOf" srcId="{E946AEBE-38C6-4604-A4C1-0ADFD797C55A}" destId="{35878193-ACC8-4D85-8C32-B931006EE3B6}" srcOrd="0" destOrd="0" presId="urn:microsoft.com/office/officeart/2018/5/layout/CenteredIconLabelDescriptionList"/>
    <dgm:cxn modelId="{35AC6A2B-F4B6-453B-B9A3-8197A925E91D}" type="presParOf" srcId="{E946AEBE-38C6-4604-A4C1-0ADFD797C55A}" destId="{14373CF0-7148-4A2D-8B31-30126A8874F2}" srcOrd="1" destOrd="0" presId="urn:microsoft.com/office/officeart/2018/5/layout/CenteredIconLabelDescriptionList"/>
    <dgm:cxn modelId="{9405B67C-6F7E-47AD-8F0D-1E724A87D40F}" type="presParOf" srcId="{E946AEBE-38C6-4604-A4C1-0ADFD797C55A}" destId="{ED27FFCF-DB13-485F-8CED-F2546A45504B}" srcOrd="2" destOrd="0" presId="urn:microsoft.com/office/officeart/2018/5/layout/CenteredIconLabelDescriptionList"/>
    <dgm:cxn modelId="{4CF4ED10-BA4D-4088-977B-1A661BE9B68B}" type="presParOf" srcId="{E946AEBE-38C6-4604-A4C1-0ADFD797C55A}" destId="{53E44BDD-1FAC-48E9-8A8F-8775C5A29D34}" srcOrd="3" destOrd="0" presId="urn:microsoft.com/office/officeart/2018/5/layout/CenteredIconLabelDescriptionList"/>
    <dgm:cxn modelId="{EB90CD17-F7C6-43EA-8854-A2F7E41C3F64}" type="presParOf" srcId="{E946AEBE-38C6-4604-A4C1-0ADFD797C55A}" destId="{8F840F24-118A-4E83-A8F5-9711D08FC9DA}"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91E134-9989-4C22-B517-BA80252F0634}" type="doc">
      <dgm:prSet loTypeId="urn:microsoft.com/office/officeart/2018/5/layout/CenteredIconLabelDescriptionList" loCatId="icon" qsTypeId="urn:microsoft.com/office/officeart/2005/8/quickstyle/simple1" qsCatId="simple" csTypeId="urn:microsoft.com/office/officeart/2005/8/colors/colorful4" csCatId="colorful" phldr="1"/>
      <dgm:spPr/>
      <dgm:t>
        <a:bodyPr/>
        <a:lstStyle/>
        <a:p>
          <a:endParaRPr lang="en-US"/>
        </a:p>
      </dgm:t>
    </dgm:pt>
    <dgm:pt modelId="{A9B503B6-4F63-4CBC-9BC0-7E57737E145F}">
      <dgm:prSet/>
      <dgm:spPr/>
      <dgm:t>
        <a:bodyPr/>
        <a:lstStyle/>
        <a:p>
          <a:pPr>
            <a:lnSpc>
              <a:spcPct val="100000"/>
            </a:lnSpc>
            <a:defRPr b="1"/>
          </a:pPr>
          <a:r>
            <a:rPr lang="en-US">
              <a:cs typeface="Calibri Light"/>
            </a:rPr>
            <a:t>Received as JSON</a:t>
          </a:r>
        </a:p>
      </dgm:t>
    </dgm:pt>
    <dgm:pt modelId="{D2F8AA40-0803-4978-95FB-4859376A9F8D}" type="parTrans" cxnId="{E02E6B2F-07E4-44B8-B64A-BCDFB1E7883C}">
      <dgm:prSet/>
      <dgm:spPr/>
      <dgm:t>
        <a:bodyPr/>
        <a:lstStyle/>
        <a:p>
          <a:endParaRPr lang="en-US"/>
        </a:p>
      </dgm:t>
    </dgm:pt>
    <dgm:pt modelId="{6F3DAB49-9F3D-4BEA-AF2C-EBF4907F4A91}" type="sibTrans" cxnId="{E02E6B2F-07E4-44B8-B64A-BCDFB1E7883C}">
      <dgm:prSet/>
      <dgm:spPr/>
      <dgm:t>
        <a:bodyPr/>
        <a:lstStyle/>
        <a:p>
          <a:endParaRPr lang="en-US"/>
        </a:p>
      </dgm:t>
    </dgm:pt>
    <dgm:pt modelId="{9C6B4147-F649-48AA-B416-926CBF26EFBC}">
      <dgm:prSet/>
      <dgm:spPr/>
      <dgm:t>
        <a:bodyPr/>
        <a:lstStyle/>
        <a:p>
          <a:pPr>
            <a:lnSpc>
              <a:spcPct val="100000"/>
            </a:lnSpc>
            <a:defRPr b="1"/>
          </a:pPr>
          <a:r>
            <a:rPr lang="en-US">
              <a:cs typeface="Calibri Light"/>
            </a:rPr>
            <a:t>Accessed by Razor Pages</a:t>
          </a:r>
        </a:p>
      </dgm:t>
    </dgm:pt>
    <dgm:pt modelId="{43BD6635-B19A-462B-ACE6-12DE48330900}" type="parTrans" cxnId="{337084E6-02D9-4CF2-9769-57BBA1FA84D0}">
      <dgm:prSet/>
      <dgm:spPr/>
      <dgm:t>
        <a:bodyPr/>
        <a:lstStyle/>
        <a:p>
          <a:endParaRPr lang="en-US"/>
        </a:p>
      </dgm:t>
    </dgm:pt>
    <dgm:pt modelId="{717F40E5-154E-4791-951E-529C76608321}" type="sibTrans" cxnId="{337084E6-02D9-4CF2-9769-57BBA1FA84D0}">
      <dgm:prSet/>
      <dgm:spPr/>
      <dgm:t>
        <a:bodyPr/>
        <a:lstStyle/>
        <a:p>
          <a:endParaRPr lang="en-US"/>
        </a:p>
      </dgm:t>
    </dgm:pt>
    <dgm:pt modelId="{EE0CDA49-23C5-4B48-98A2-BCA696C213AE}">
      <dgm:prSet/>
      <dgm:spPr/>
      <dgm:t>
        <a:bodyPr/>
        <a:lstStyle/>
        <a:p>
          <a:pPr>
            <a:lnSpc>
              <a:spcPct val="100000"/>
            </a:lnSpc>
            <a:defRPr b="1"/>
          </a:pPr>
          <a:r>
            <a:rPr lang="en-US">
              <a:cs typeface="Calibri Light"/>
            </a:rPr>
            <a:t>Shown through Plotly and Tables</a:t>
          </a:r>
        </a:p>
      </dgm:t>
    </dgm:pt>
    <dgm:pt modelId="{BB970E73-D17A-4C9C-B7EA-21A0C03258DE}" type="parTrans" cxnId="{220CADE4-6632-4308-8161-B6B34D4586DC}">
      <dgm:prSet/>
      <dgm:spPr/>
      <dgm:t>
        <a:bodyPr/>
        <a:lstStyle/>
        <a:p>
          <a:endParaRPr lang="en-US"/>
        </a:p>
      </dgm:t>
    </dgm:pt>
    <dgm:pt modelId="{BAE752EC-BE4C-4403-BB0D-D369C87CF26C}" type="sibTrans" cxnId="{220CADE4-6632-4308-8161-B6B34D4586DC}">
      <dgm:prSet/>
      <dgm:spPr/>
      <dgm:t>
        <a:bodyPr/>
        <a:lstStyle/>
        <a:p>
          <a:endParaRPr lang="en-US"/>
        </a:p>
      </dgm:t>
    </dgm:pt>
    <dgm:pt modelId="{14E9C13A-B3F1-45B3-9613-4F183C241DCA}">
      <dgm:prSet/>
      <dgm:spPr/>
      <dgm:t>
        <a:bodyPr/>
        <a:lstStyle/>
        <a:p>
          <a:pPr>
            <a:lnSpc>
              <a:spcPct val="100000"/>
            </a:lnSpc>
            <a:defRPr b="1"/>
          </a:pPr>
          <a:r>
            <a:rPr lang="en-US">
              <a:cs typeface="Calibri Light"/>
            </a:rPr>
            <a:t>Data Analysis</a:t>
          </a:r>
          <a:endParaRPr lang="en-US" sz="3400">
            <a:cs typeface="Calibri Light"/>
          </a:endParaRPr>
        </a:p>
      </dgm:t>
    </dgm:pt>
    <dgm:pt modelId="{F51737E3-BBB3-4338-9C0E-F1AFEAABB47A}" type="parTrans" cxnId="{185F4273-A761-4AE1-8C7F-6454DF31C506}">
      <dgm:prSet/>
      <dgm:spPr/>
      <dgm:t>
        <a:bodyPr/>
        <a:lstStyle/>
        <a:p>
          <a:endParaRPr lang="en-US"/>
        </a:p>
      </dgm:t>
    </dgm:pt>
    <dgm:pt modelId="{84C079F7-F866-4D3E-83F7-AFB640332E60}" type="sibTrans" cxnId="{185F4273-A761-4AE1-8C7F-6454DF31C506}">
      <dgm:prSet/>
      <dgm:spPr/>
      <dgm:t>
        <a:bodyPr/>
        <a:lstStyle/>
        <a:p>
          <a:endParaRPr lang="en-US"/>
        </a:p>
      </dgm:t>
    </dgm:pt>
    <dgm:pt modelId="{D1AD5CA8-23A7-4DF9-BF9A-E90A104B1B01}">
      <dgm:prSet/>
      <dgm:spPr/>
      <dgm:t>
        <a:bodyPr/>
        <a:lstStyle/>
        <a:p>
          <a:pPr>
            <a:lnSpc>
              <a:spcPct val="100000"/>
            </a:lnSpc>
          </a:pPr>
          <a:r>
            <a:rPr lang="en-US" sz="2600">
              <a:cs typeface="Calibri Light"/>
            </a:rPr>
            <a:t>Top exceptions</a:t>
          </a:r>
        </a:p>
      </dgm:t>
    </dgm:pt>
    <dgm:pt modelId="{4ADDE3B5-EDFC-4858-9B50-1EDEFF8DC879}" type="parTrans" cxnId="{3547363F-C27F-436F-867A-3EE7852767A5}">
      <dgm:prSet/>
      <dgm:spPr/>
      <dgm:t>
        <a:bodyPr/>
        <a:lstStyle/>
        <a:p>
          <a:endParaRPr lang="en-US"/>
        </a:p>
      </dgm:t>
    </dgm:pt>
    <dgm:pt modelId="{E6E6A80F-7E25-4C97-A4F4-1AE7F63C5088}" type="sibTrans" cxnId="{3547363F-C27F-436F-867A-3EE7852767A5}">
      <dgm:prSet/>
      <dgm:spPr/>
      <dgm:t>
        <a:bodyPr/>
        <a:lstStyle/>
        <a:p>
          <a:endParaRPr lang="en-US"/>
        </a:p>
      </dgm:t>
    </dgm:pt>
    <dgm:pt modelId="{B8314C04-A321-4C8A-BFDF-81AE760CCFCD}">
      <dgm:prSet/>
      <dgm:spPr/>
      <dgm:t>
        <a:bodyPr/>
        <a:lstStyle/>
        <a:p>
          <a:pPr>
            <a:lnSpc>
              <a:spcPct val="100000"/>
            </a:lnSpc>
          </a:pPr>
          <a:r>
            <a:rPr lang="en-US" sz="3400">
              <a:cs typeface="Calibri Light"/>
            </a:rPr>
            <a:t>Averages (ex. avg CPU usage)</a:t>
          </a:r>
          <a:endParaRPr lang="en-US" sz="3400" b="1">
            <a:cs typeface="Calibri Light"/>
          </a:endParaRPr>
        </a:p>
      </dgm:t>
    </dgm:pt>
    <dgm:pt modelId="{0B3A8225-7006-4A01-9E67-F4846F8BDC66}" type="parTrans" cxnId="{90890661-3A29-4522-846D-9BCC6FFD63FF}">
      <dgm:prSet/>
      <dgm:spPr/>
      <dgm:t>
        <a:bodyPr/>
        <a:lstStyle/>
        <a:p>
          <a:endParaRPr lang="en-US"/>
        </a:p>
      </dgm:t>
    </dgm:pt>
    <dgm:pt modelId="{C633AD4B-A6E0-4156-8659-9443AC3BD34D}" type="sibTrans" cxnId="{90890661-3A29-4522-846D-9BCC6FFD63FF}">
      <dgm:prSet/>
      <dgm:spPr/>
      <dgm:t>
        <a:bodyPr/>
        <a:lstStyle/>
        <a:p>
          <a:endParaRPr lang="en-US"/>
        </a:p>
      </dgm:t>
    </dgm:pt>
    <dgm:pt modelId="{A1E84140-FD8D-495F-8B56-052D4C7F4C3C}">
      <dgm:prSet/>
      <dgm:spPr/>
      <dgm:t>
        <a:bodyPr/>
        <a:lstStyle/>
        <a:p>
          <a:pPr>
            <a:lnSpc>
              <a:spcPct val="100000"/>
            </a:lnSpc>
          </a:pPr>
          <a:r>
            <a:rPr lang="en-US" sz="3400">
              <a:cs typeface="Calibri Light"/>
            </a:rPr>
            <a:t>Duration of HTTP requests, contentions</a:t>
          </a:r>
        </a:p>
      </dgm:t>
    </dgm:pt>
    <dgm:pt modelId="{CD0AC125-7D10-4B40-8B06-57B3FCE9D81F}" type="parTrans" cxnId="{0EAED4C6-921C-4C46-AAE1-886A73C42DE4}">
      <dgm:prSet/>
      <dgm:spPr/>
      <dgm:t>
        <a:bodyPr/>
        <a:lstStyle/>
        <a:p>
          <a:endParaRPr lang="en-US"/>
        </a:p>
      </dgm:t>
    </dgm:pt>
    <dgm:pt modelId="{8E3F7601-45D4-4254-8D70-02A477825639}" type="sibTrans" cxnId="{0EAED4C6-921C-4C46-AAE1-886A73C42DE4}">
      <dgm:prSet/>
      <dgm:spPr/>
      <dgm:t>
        <a:bodyPr/>
        <a:lstStyle/>
        <a:p>
          <a:endParaRPr lang="en-US"/>
        </a:p>
      </dgm:t>
    </dgm:pt>
    <dgm:pt modelId="{61EEF985-827D-49A0-9F42-3019833E11DA}" type="pres">
      <dgm:prSet presAssocID="{1591E134-9989-4C22-B517-BA80252F0634}" presName="root" presStyleCnt="0">
        <dgm:presLayoutVars>
          <dgm:dir/>
          <dgm:resizeHandles val="exact"/>
        </dgm:presLayoutVars>
      </dgm:prSet>
      <dgm:spPr/>
    </dgm:pt>
    <dgm:pt modelId="{9E339F3B-C571-4476-A177-D2ABE2BA6639}" type="pres">
      <dgm:prSet presAssocID="{A9B503B6-4F63-4CBC-9BC0-7E57737E145F}" presName="compNode" presStyleCnt="0"/>
      <dgm:spPr/>
    </dgm:pt>
    <dgm:pt modelId="{7C85C2E3-39D1-4B58-AD4F-3B1CF75DEF3E}" type="pres">
      <dgm:prSet presAssocID="{A9B503B6-4F63-4CBC-9BC0-7E57737E14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dgm:pt>
    <dgm:pt modelId="{9E77B471-6ED8-4667-BAF7-710B6FB53EF8}" type="pres">
      <dgm:prSet presAssocID="{A9B503B6-4F63-4CBC-9BC0-7E57737E145F}" presName="iconSpace" presStyleCnt="0"/>
      <dgm:spPr/>
    </dgm:pt>
    <dgm:pt modelId="{6428DFB2-EBBC-42E3-ABA0-59B267C80635}" type="pres">
      <dgm:prSet presAssocID="{A9B503B6-4F63-4CBC-9BC0-7E57737E145F}" presName="parTx" presStyleLbl="revTx" presStyleIdx="0" presStyleCnt="8">
        <dgm:presLayoutVars>
          <dgm:chMax val="0"/>
          <dgm:chPref val="0"/>
        </dgm:presLayoutVars>
      </dgm:prSet>
      <dgm:spPr/>
    </dgm:pt>
    <dgm:pt modelId="{3E9928C3-8F8F-4971-B99B-E19BBBDEBF9D}" type="pres">
      <dgm:prSet presAssocID="{A9B503B6-4F63-4CBC-9BC0-7E57737E145F}" presName="txSpace" presStyleCnt="0"/>
      <dgm:spPr/>
    </dgm:pt>
    <dgm:pt modelId="{EF991E82-26D9-454B-AC31-871FCD437B3B}" type="pres">
      <dgm:prSet presAssocID="{A9B503B6-4F63-4CBC-9BC0-7E57737E145F}" presName="desTx" presStyleLbl="revTx" presStyleIdx="1" presStyleCnt="8">
        <dgm:presLayoutVars/>
      </dgm:prSet>
      <dgm:spPr/>
    </dgm:pt>
    <dgm:pt modelId="{102C12E4-3BAB-4533-B423-327DBFD29B7B}" type="pres">
      <dgm:prSet presAssocID="{6F3DAB49-9F3D-4BEA-AF2C-EBF4907F4A91}" presName="sibTrans" presStyleCnt="0"/>
      <dgm:spPr/>
    </dgm:pt>
    <dgm:pt modelId="{2E56D546-CE49-47BF-A7C8-5A12B9146D36}" type="pres">
      <dgm:prSet presAssocID="{9C6B4147-F649-48AA-B416-926CBF26EFBC}" presName="compNode" presStyleCnt="0"/>
      <dgm:spPr/>
    </dgm:pt>
    <dgm:pt modelId="{0926109A-D0F3-4D4F-A85F-6CDBD04832EC}" type="pres">
      <dgm:prSet presAssocID="{9C6B4147-F649-48AA-B416-926CBF26EF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dgm:pt>
    <dgm:pt modelId="{F832F66D-6ADA-4348-9C41-6AB7FCA40B72}" type="pres">
      <dgm:prSet presAssocID="{9C6B4147-F649-48AA-B416-926CBF26EFBC}" presName="iconSpace" presStyleCnt="0"/>
      <dgm:spPr/>
    </dgm:pt>
    <dgm:pt modelId="{94B4DBAF-3C63-46C0-806F-7DD5653050B0}" type="pres">
      <dgm:prSet presAssocID="{9C6B4147-F649-48AA-B416-926CBF26EFBC}" presName="parTx" presStyleLbl="revTx" presStyleIdx="2" presStyleCnt="8">
        <dgm:presLayoutVars>
          <dgm:chMax val="0"/>
          <dgm:chPref val="0"/>
        </dgm:presLayoutVars>
      </dgm:prSet>
      <dgm:spPr/>
    </dgm:pt>
    <dgm:pt modelId="{C6137070-B671-418A-B69E-166A7BA201DB}" type="pres">
      <dgm:prSet presAssocID="{9C6B4147-F649-48AA-B416-926CBF26EFBC}" presName="txSpace" presStyleCnt="0"/>
      <dgm:spPr/>
    </dgm:pt>
    <dgm:pt modelId="{D71082A1-6890-4482-90C9-B99E96E0A4E3}" type="pres">
      <dgm:prSet presAssocID="{9C6B4147-F649-48AA-B416-926CBF26EFBC}" presName="desTx" presStyleLbl="revTx" presStyleIdx="3" presStyleCnt="8">
        <dgm:presLayoutVars/>
      </dgm:prSet>
      <dgm:spPr/>
    </dgm:pt>
    <dgm:pt modelId="{559F0A3E-D800-447B-863A-74BD6E81C845}" type="pres">
      <dgm:prSet presAssocID="{717F40E5-154E-4791-951E-529C76608321}" presName="sibTrans" presStyleCnt="0"/>
      <dgm:spPr/>
    </dgm:pt>
    <dgm:pt modelId="{289328A3-37AD-4D88-B70D-033E29BDDAA2}" type="pres">
      <dgm:prSet presAssocID="{EE0CDA49-23C5-4B48-98A2-BCA696C213AE}" presName="compNode" presStyleCnt="0"/>
      <dgm:spPr/>
    </dgm:pt>
    <dgm:pt modelId="{EA8C1711-DD21-4ADC-A935-BDE8E1A83432}" type="pres">
      <dgm:prSet presAssocID="{EE0CDA49-23C5-4B48-98A2-BCA696C213A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dgm:pt>
    <dgm:pt modelId="{71F74BE3-C3D2-4F39-96B1-36A9DF795C74}" type="pres">
      <dgm:prSet presAssocID="{EE0CDA49-23C5-4B48-98A2-BCA696C213AE}" presName="iconSpace" presStyleCnt="0"/>
      <dgm:spPr/>
    </dgm:pt>
    <dgm:pt modelId="{E17003F8-8004-47EC-86A9-FBF888F92854}" type="pres">
      <dgm:prSet presAssocID="{EE0CDA49-23C5-4B48-98A2-BCA696C213AE}" presName="parTx" presStyleLbl="revTx" presStyleIdx="4" presStyleCnt="8">
        <dgm:presLayoutVars>
          <dgm:chMax val="0"/>
          <dgm:chPref val="0"/>
        </dgm:presLayoutVars>
      </dgm:prSet>
      <dgm:spPr/>
    </dgm:pt>
    <dgm:pt modelId="{A1790E7D-7A05-4CFD-A95F-F780349CB859}" type="pres">
      <dgm:prSet presAssocID="{EE0CDA49-23C5-4B48-98A2-BCA696C213AE}" presName="txSpace" presStyleCnt="0"/>
      <dgm:spPr/>
    </dgm:pt>
    <dgm:pt modelId="{B5E6E9DF-E52E-4AA0-8E92-4733CEC67ECC}" type="pres">
      <dgm:prSet presAssocID="{EE0CDA49-23C5-4B48-98A2-BCA696C213AE}" presName="desTx" presStyleLbl="revTx" presStyleIdx="5" presStyleCnt="8">
        <dgm:presLayoutVars/>
      </dgm:prSet>
      <dgm:spPr/>
    </dgm:pt>
    <dgm:pt modelId="{F5ED09F9-63E8-4AAD-9B6B-B2C14ECF6EDD}" type="pres">
      <dgm:prSet presAssocID="{BAE752EC-BE4C-4403-BB0D-D369C87CF26C}" presName="sibTrans" presStyleCnt="0"/>
      <dgm:spPr/>
    </dgm:pt>
    <dgm:pt modelId="{9F7A20F0-1862-44C0-BF59-29148793EB78}" type="pres">
      <dgm:prSet presAssocID="{14E9C13A-B3F1-45B3-9613-4F183C241DCA}" presName="compNode" presStyleCnt="0"/>
      <dgm:spPr/>
    </dgm:pt>
    <dgm:pt modelId="{FB89A1AC-6FEF-43E5-9442-6E579B1E1FFB}" type="pres">
      <dgm:prSet presAssocID="{14E9C13A-B3F1-45B3-9613-4F183C241D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dgm:pt>
    <dgm:pt modelId="{EFCEC7B1-2AF1-4A7C-B5CD-87FE6E943620}" type="pres">
      <dgm:prSet presAssocID="{14E9C13A-B3F1-45B3-9613-4F183C241DCA}" presName="iconSpace" presStyleCnt="0"/>
      <dgm:spPr/>
    </dgm:pt>
    <dgm:pt modelId="{88822814-DF0B-448A-9418-BFB47086CA7B}" type="pres">
      <dgm:prSet presAssocID="{14E9C13A-B3F1-45B3-9613-4F183C241DCA}" presName="parTx" presStyleLbl="revTx" presStyleIdx="6" presStyleCnt="8">
        <dgm:presLayoutVars>
          <dgm:chMax val="0"/>
          <dgm:chPref val="0"/>
        </dgm:presLayoutVars>
      </dgm:prSet>
      <dgm:spPr/>
    </dgm:pt>
    <dgm:pt modelId="{5F3479E7-6334-49C9-B061-5C1CD3494BF5}" type="pres">
      <dgm:prSet presAssocID="{14E9C13A-B3F1-45B3-9613-4F183C241DCA}" presName="txSpace" presStyleCnt="0"/>
      <dgm:spPr/>
    </dgm:pt>
    <dgm:pt modelId="{FDE6DD00-B1B8-4030-A4C0-CA674DC95FC7}" type="pres">
      <dgm:prSet presAssocID="{14E9C13A-B3F1-45B3-9613-4F183C241DCA}" presName="desTx" presStyleLbl="revTx" presStyleIdx="7" presStyleCnt="8">
        <dgm:presLayoutVars/>
      </dgm:prSet>
      <dgm:spPr/>
    </dgm:pt>
  </dgm:ptLst>
  <dgm:cxnLst>
    <dgm:cxn modelId="{2D05770D-8F6F-4E33-A145-CA2C2DDA4E68}" type="presOf" srcId="{EE0CDA49-23C5-4B48-98A2-BCA696C213AE}" destId="{E17003F8-8004-47EC-86A9-FBF888F92854}" srcOrd="0" destOrd="0" presId="urn:microsoft.com/office/officeart/2018/5/layout/CenteredIconLabelDescriptionList"/>
    <dgm:cxn modelId="{7ED88B13-B0C9-4624-82C7-A830EA4A6610}" type="presOf" srcId="{14E9C13A-B3F1-45B3-9613-4F183C241DCA}" destId="{88822814-DF0B-448A-9418-BFB47086CA7B}" srcOrd="0" destOrd="0" presId="urn:microsoft.com/office/officeart/2018/5/layout/CenteredIconLabelDescriptionList"/>
    <dgm:cxn modelId="{E02E6B2F-07E4-44B8-B64A-BCDFB1E7883C}" srcId="{1591E134-9989-4C22-B517-BA80252F0634}" destId="{A9B503B6-4F63-4CBC-9BC0-7E57737E145F}" srcOrd="0" destOrd="0" parTransId="{D2F8AA40-0803-4978-95FB-4859376A9F8D}" sibTransId="{6F3DAB49-9F3D-4BEA-AF2C-EBF4907F4A91}"/>
    <dgm:cxn modelId="{3547363F-C27F-436F-867A-3EE7852767A5}" srcId="{14E9C13A-B3F1-45B3-9613-4F183C241DCA}" destId="{D1AD5CA8-23A7-4DF9-BF9A-E90A104B1B01}" srcOrd="2" destOrd="0" parTransId="{4ADDE3B5-EDFC-4858-9B50-1EDEFF8DC879}" sibTransId="{E6E6A80F-7E25-4C97-A4F4-1AE7F63C5088}"/>
    <dgm:cxn modelId="{30584440-D442-4617-A56C-68566667099F}" type="presOf" srcId="{9C6B4147-F649-48AA-B416-926CBF26EFBC}" destId="{94B4DBAF-3C63-46C0-806F-7DD5653050B0}" srcOrd="0" destOrd="0" presId="urn:microsoft.com/office/officeart/2018/5/layout/CenteredIconLabelDescriptionList"/>
    <dgm:cxn modelId="{90890661-3A29-4522-846D-9BCC6FFD63FF}" srcId="{14E9C13A-B3F1-45B3-9613-4F183C241DCA}" destId="{B8314C04-A321-4C8A-BFDF-81AE760CCFCD}" srcOrd="0" destOrd="0" parTransId="{0B3A8225-7006-4A01-9E67-F4846F8BDC66}" sibTransId="{C633AD4B-A6E0-4156-8659-9443AC3BD34D}"/>
    <dgm:cxn modelId="{3C5EEC4C-90AB-4AD2-94BC-2316998D692C}" type="presOf" srcId="{B8314C04-A321-4C8A-BFDF-81AE760CCFCD}" destId="{FDE6DD00-B1B8-4030-A4C0-CA674DC95FC7}" srcOrd="0" destOrd="0" presId="urn:microsoft.com/office/officeart/2018/5/layout/CenteredIconLabelDescriptionList"/>
    <dgm:cxn modelId="{185F4273-A761-4AE1-8C7F-6454DF31C506}" srcId="{1591E134-9989-4C22-B517-BA80252F0634}" destId="{14E9C13A-B3F1-45B3-9613-4F183C241DCA}" srcOrd="3" destOrd="0" parTransId="{F51737E3-BBB3-4338-9C0E-F1AFEAABB47A}" sibTransId="{84C079F7-F866-4D3E-83F7-AFB640332E60}"/>
    <dgm:cxn modelId="{EB7D5E8C-F613-4EAA-B526-BAD59932A963}" type="presOf" srcId="{D1AD5CA8-23A7-4DF9-BF9A-E90A104B1B01}" destId="{FDE6DD00-B1B8-4030-A4C0-CA674DC95FC7}" srcOrd="0" destOrd="2" presId="urn:microsoft.com/office/officeart/2018/5/layout/CenteredIconLabelDescriptionList"/>
    <dgm:cxn modelId="{DEE80394-AF09-41B9-BA1F-91C2A8435673}" type="presOf" srcId="{A1E84140-FD8D-495F-8B56-052D4C7F4C3C}" destId="{FDE6DD00-B1B8-4030-A4C0-CA674DC95FC7}" srcOrd="0" destOrd="1" presId="urn:microsoft.com/office/officeart/2018/5/layout/CenteredIconLabelDescriptionList"/>
    <dgm:cxn modelId="{0EAED4C6-921C-4C46-AAE1-886A73C42DE4}" srcId="{14E9C13A-B3F1-45B3-9613-4F183C241DCA}" destId="{A1E84140-FD8D-495F-8B56-052D4C7F4C3C}" srcOrd="1" destOrd="0" parTransId="{CD0AC125-7D10-4B40-8B06-57B3FCE9D81F}" sibTransId="{8E3F7601-45D4-4254-8D70-02A477825639}"/>
    <dgm:cxn modelId="{220CADE4-6632-4308-8161-B6B34D4586DC}" srcId="{1591E134-9989-4C22-B517-BA80252F0634}" destId="{EE0CDA49-23C5-4B48-98A2-BCA696C213AE}" srcOrd="2" destOrd="0" parTransId="{BB970E73-D17A-4C9C-B7EA-21A0C03258DE}" sibTransId="{BAE752EC-BE4C-4403-BB0D-D369C87CF26C}"/>
    <dgm:cxn modelId="{337084E6-02D9-4CF2-9769-57BBA1FA84D0}" srcId="{1591E134-9989-4C22-B517-BA80252F0634}" destId="{9C6B4147-F649-48AA-B416-926CBF26EFBC}" srcOrd="1" destOrd="0" parTransId="{43BD6635-B19A-462B-ACE6-12DE48330900}" sibTransId="{717F40E5-154E-4791-951E-529C76608321}"/>
    <dgm:cxn modelId="{A5F14EE7-831D-46E2-8217-93FF0C287BCE}" type="presOf" srcId="{A9B503B6-4F63-4CBC-9BC0-7E57737E145F}" destId="{6428DFB2-EBBC-42E3-ABA0-59B267C80635}" srcOrd="0" destOrd="0" presId="urn:microsoft.com/office/officeart/2018/5/layout/CenteredIconLabelDescriptionList"/>
    <dgm:cxn modelId="{665B26F4-DF66-4AB7-A203-9B829DC4D1D5}" type="presOf" srcId="{1591E134-9989-4C22-B517-BA80252F0634}" destId="{61EEF985-827D-49A0-9F42-3019833E11DA}" srcOrd="0" destOrd="0" presId="urn:microsoft.com/office/officeart/2018/5/layout/CenteredIconLabelDescriptionList"/>
    <dgm:cxn modelId="{E85CA343-B46E-4CBD-8F71-6B33B7FEE9AB}" type="presParOf" srcId="{61EEF985-827D-49A0-9F42-3019833E11DA}" destId="{9E339F3B-C571-4476-A177-D2ABE2BA6639}" srcOrd="0" destOrd="0" presId="urn:microsoft.com/office/officeart/2018/5/layout/CenteredIconLabelDescriptionList"/>
    <dgm:cxn modelId="{E1EADA87-6CDC-43EB-9A08-529E33DD7256}" type="presParOf" srcId="{9E339F3B-C571-4476-A177-D2ABE2BA6639}" destId="{7C85C2E3-39D1-4B58-AD4F-3B1CF75DEF3E}" srcOrd="0" destOrd="0" presId="urn:microsoft.com/office/officeart/2018/5/layout/CenteredIconLabelDescriptionList"/>
    <dgm:cxn modelId="{72D97DB2-7E4B-4C54-BC03-A9ACAB98F23B}" type="presParOf" srcId="{9E339F3B-C571-4476-A177-D2ABE2BA6639}" destId="{9E77B471-6ED8-4667-BAF7-710B6FB53EF8}" srcOrd="1" destOrd="0" presId="urn:microsoft.com/office/officeart/2018/5/layout/CenteredIconLabelDescriptionList"/>
    <dgm:cxn modelId="{97B1C525-45B4-4599-A41A-76D0D8966B3D}" type="presParOf" srcId="{9E339F3B-C571-4476-A177-D2ABE2BA6639}" destId="{6428DFB2-EBBC-42E3-ABA0-59B267C80635}" srcOrd="2" destOrd="0" presId="urn:microsoft.com/office/officeart/2018/5/layout/CenteredIconLabelDescriptionList"/>
    <dgm:cxn modelId="{2ED595DA-8299-4970-BD4E-94EB724AA60B}" type="presParOf" srcId="{9E339F3B-C571-4476-A177-D2ABE2BA6639}" destId="{3E9928C3-8F8F-4971-B99B-E19BBBDEBF9D}" srcOrd="3" destOrd="0" presId="urn:microsoft.com/office/officeart/2018/5/layout/CenteredIconLabelDescriptionList"/>
    <dgm:cxn modelId="{F6676169-3BC9-4CB3-B1F3-523C0A2A0777}" type="presParOf" srcId="{9E339F3B-C571-4476-A177-D2ABE2BA6639}" destId="{EF991E82-26D9-454B-AC31-871FCD437B3B}" srcOrd="4" destOrd="0" presId="urn:microsoft.com/office/officeart/2018/5/layout/CenteredIconLabelDescriptionList"/>
    <dgm:cxn modelId="{FB70810A-1AA5-4D74-A170-6D53D8969A9D}" type="presParOf" srcId="{61EEF985-827D-49A0-9F42-3019833E11DA}" destId="{102C12E4-3BAB-4533-B423-327DBFD29B7B}" srcOrd="1" destOrd="0" presId="urn:microsoft.com/office/officeart/2018/5/layout/CenteredIconLabelDescriptionList"/>
    <dgm:cxn modelId="{830D304D-64B7-40B3-AC5A-8091F01EA747}" type="presParOf" srcId="{61EEF985-827D-49A0-9F42-3019833E11DA}" destId="{2E56D546-CE49-47BF-A7C8-5A12B9146D36}" srcOrd="2" destOrd="0" presId="urn:microsoft.com/office/officeart/2018/5/layout/CenteredIconLabelDescriptionList"/>
    <dgm:cxn modelId="{8A615AB6-823F-466E-9A99-4258BBE737A0}" type="presParOf" srcId="{2E56D546-CE49-47BF-A7C8-5A12B9146D36}" destId="{0926109A-D0F3-4D4F-A85F-6CDBD04832EC}" srcOrd="0" destOrd="0" presId="urn:microsoft.com/office/officeart/2018/5/layout/CenteredIconLabelDescriptionList"/>
    <dgm:cxn modelId="{7E6FAB1D-AF12-4FD8-B8F5-630BA102F292}" type="presParOf" srcId="{2E56D546-CE49-47BF-A7C8-5A12B9146D36}" destId="{F832F66D-6ADA-4348-9C41-6AB7FCA40B72}" srcOrd="1" destOrd="0" presId="urn:microsoft.com/office/officeart/2018/5/layout/CenteredIconLabelDescriptionList"/>
    <dgm:cxn modelId="{62772788-FA99-46CE-8754-D9F6BF8E54B5}" type="presParOf" srcId="{2E56D546-CE49-47BF-A7C8-5A12B9146D36}" destId="{94B4DBAF-3C63-46C0-806F-7DD5653050B0}" srcOrd="2" destOrd="0" presId="urn:microsoft.com/office/officeart/2018/5/layout/CenteredIconLabelDescriptionList"/>
    <dgm:cxn modelId="{F02A4D5B-D517-4A60-A90A-D567663C0127}" type="presParOf" srcId="{2E56D546-CE49-47BF-A7C8-5A12B9146D36}" destId="{C6137070-B671-418A-B69E-166A7BA201DB}" srcOrd="3" destOrd="0" presId="urn:microsoft.com/office/officeart/2018/5/layout/CenteredIconLabelDescriptionList"/>
    <dgm:cxn modelId="{EF72FB1E-6B97-449B-81F5-C6254FF1C3DD}" type="presParOf" srcId="{2E56D546-CE49-47BF-A7C8-5A12B9146D36}" destId="{D71082A1-6890-4482-90C9-B99E96E0A4E3}" srcOrd="4" destOrd="0" presId="urn:microsoft.com/office/officeart/2018/5/layout/CenteredIconLabelDescriptionList"/>
    <dgm:cxn modelId="{160952E2-F843-4A5D-89C7-DAD4F94B5BFC}" type="presParOf" srcId="{61EEF985-827D-49A0-9F42-3019833E11DA}" destId="{559F0A3E-D800-447B-863A-74BD6E81C845}" srcOrd="3" destOrd="0" presId="urn:microsoft.com/office/officeart/2018/5/layout/CenteredIconLabelDescriptionList"/>
    <dgm:cxn modelId="{4FCAE229-D7A4-4C1E-A510-321CA909D333}" type="presParOf" srcId="{61EEF985-827D-49A0-9F42-3019833E11DA}" destId="{289328A3-37AD-4D88-B70D-033E29BDDAA2}" srcOrd="4" destOrd="0" presId="urn:microsoft.com/office/officeart/2018/5/layout/CenteredIconLabelDescriptionList"/>
    <dgm:cxn modelId="{68FE763C-39FF-4621-A7A6-85AC09C7DBDA}" type="presParOf" srcId="{289328A3-37AD-4D88-B70D-033E29BDDAA2}" destId="{EA8C1711-DD21-4ADC-A935-BDE8E1A83432}" srcOrd="0" destOrd="0" presId="urn:microsoft.com/office/officeart/2018/5/layout/CenteredIconLabelDescriptionList"/>
    <dgm:cxn modelId="{407E6698-5C2F-4868-8444-4C7A13E19AD3}" type="presParOf" srcId="{289328A3-37AD-4D88-B70D-033E29BDDAA2}" destId="{71F74BE3-C3D2-4F39-96B1-36A9DF795C74}" srcOrd="1" destOrd="0" presId="urn:microsoft.com/office/officeart/2018/5/layout/CenteredIconLabelDescriptionList"/>
    <dgm:cxn modelId="{B8ED6FC2-7D3A-4D57-BCD1-4093758B48D7}" type="presParOf" srcId="{289328A3-37AD-4D88-B70D-033E29BDDAA2}" destId="{E17003F8-8004-47EC-86A9-FBF888F92854}" srcOrd="2" destOrd="0" presId="urn:microsoft.com/office/officeart/2018/5/layout/CenteredIconLabelDescriptionList"/>
    <dgm:cxn modelId="{E24D69A8-5885-47CD-8EDD-AB638454EEEA}" type="presParOf" srcId="{289328A3-37AD-4D88-B70D-033E29BDDAA2}" destId="{A1790E7D-7A05-4CFD-A95F-F780349CB859}" srcOrd="3" destOrd="0" presId="urn:microsoft.com/office/officeart/2018/5/layout/CenteredIconLabelDescriptionList"/>
    <dgm:cxn modelId="{58508384-A7E6-483E-92D9-0BC5D15063F0}" type="presParOf" srcId="{289328A3-37AD-4D88-B70D-033E29BDDAA2}" destId="{B5E6E9DF-E52E-4AA0-8E92-4733CEC67ECC}" srcOrd="4" destOrd="0" presId="urn:microsoft.com/office/officeart/2018/5/layout/CenteredIconLabelDescriptionList"/>
    <dgm:cxn modelId="{D14BB459-3268-4E90-8A0F-3B781DBA4D21}" type="presParOf" srcId="{61EEF985-827D-49A0-9F42-3019833E11DA}" destId="{F5ED09F9-63E8-4AAD-9B6B-B2C14ECF6EDD}" srcOrd="5" destOrd="0" presId="urn:microsoft.com/office/officeart/2018/5/layout/CenteredIconLabelDescriptionList"/>
    <dgm:cxn modelId="{C0DB82C1-02B9-4F27-9463-BF5C3259A166}" type="presParOf" srcId="{61EEF985-827D-49A0-9F42-3019833E11DA}" destId="{9F7A20F0-1862-44C0-BF59-29148793EB78}" srcOrd="6" destOrd="0" presId="urn:microsoft.com/office/officeart/2018/5/layout/CenteredIconLabelDescriptionList"/>
    <dgm:cxn modelId="{6B084275-0612-4FCB-96CF-B187B052F7A5}" type="presParOf" srcId="{9F7A20F0-1862-44C0-BF59-29148793EB78}" destId="{FB89A1AC-6FEF-43E5-9442-6E579B1E1FFB}" srcOrd="0" destOrd="0" presId="urn:microsoft.com/office/officeart/2018/5/layout/CenteredIconLabelDescriptionList"/>
    <dgm:cxn modelId="{3E9A44D0-93A2-424B-8E3D-551C8A89607D}" type="presParOf" srcId="{9F7A20F0-1862-44C0-BF59-29148793EB78}" destId="{EFCEC7B1-2AF1-4A7C-B5CD-87FE6E943620}" srcOrd="1" destOrd="0" presId="urn:microsoft.com/office/officeart/2018/5/layout/CenteredIconLabelDescriptionList"/>
    <dgm:cxn modelId="{1E75095B-C083-4059-A87B-B7F515A2A97E}" type="presParOf" srcId="{9F7A20F0-1862-44C0-BF59-29148793EB78}" destId="{88822814-DF0B-448A-9418-BFB47086CA7B}" srcOrd="2" destOrd="0" presId="urn:microsoft.com/office/officeart/2018/5/layout/CenteredIconLabelDescriptionList"/>
    <dgm:cxn modelId="{C42F76AC-A173-421B-9B80-E46F527AEBEC}" type="presParOf" srcId="{9F7A20F0-1862-44C0-BF59-29148793EB78}" destId="{5F3479E7-6334-49C9-B061-5C1CD3494BF5}" srcOrd="3" destOrd="0" presId="urn:microsoft.com/office/officeart/2018/5/layout/CenteredIconLabelDescriptionList"/>
    <dgm:cxn modelId="{A05F265A-503C-4F78-A466-0D3AB206374D}" type="presParOf" srcId="{9F7A20F0-1862-44C0-BF59-29148793EB78}" destId="{FDE6DD00-B1B8-4030-A4C0-CA674DC95FC7}"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86C291F-B024-492F-A2CC-D83443513CB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3CA8F8BA-9144-4E86-8A91-A01D8D9D1F7B}">
      <dgm:prSet/>
      <dgm:spPr/>
      <dgm:t>
        <a:bodyPr/>
        <a:lstStyle/>
        <a:p>
          <a:pPr>
            <a:lnSpc>
              <a:spcPct val="100000"/>
            </a:lnSpc>
            <a:defRPr b="1"/>
          </a:pPr>
          <a:r>
            <a:rPr lang="en-US"/>
            <a:t>Data Collection</a:t>
          </a:r>
        </a:p>
      </dgm:t>
    </dgm:pt>
    <dgm:pt modelId="{36B4BD80-DEC7-450A-9E55-F4A0F3AC9958}" type="parTrans" cxnId="{CE50F86D-EBD2-4376-93F4-50B7EAD9CC46}">
      <dgm:prSet/>
      <dgm:spPr/>
      <dgm:t>
        <a:bodyPr/>
        <a:lstStyle/>
        <a:p>
          <a:endParaRPr lang="en-US"/>
        </a:p>
      </dgm:t>
    </dgm:pt>
    <dgm:pt modelId="{D2D80DDF-C035-4F67-B08F-25385155E43C}" type="sibTrans" cxnId="{CE50F86D-EBD2-4376-93F4-50B7EAD9CC46}">
      <dgm:prSet/>
      <dgm:spPr/>
      <dgm:t>
        <a:bodyPr/>
        <a:lstStyle/>
        <a:p>
          <a:endParaRPr lang="en-US"/>
        </a:p>
      </dgm:t>
    </dgm:pt>
    <dgm:pt modelId="{06177EDD-10B1-43E9-858D-7E3BBEE76566}">
      <dgm:prSet/>
      <dgm:spPr/>
      <dgm:t>
        <a:bodyPr/>
        <a:lstStyle/>
        <a:p>
          <a:pPr>
            <a:lnSpc>
              <a:spcPct val="100000"/>
            </a:lnSpc>
          </a:pPr>
          <a:r>
            <a:rPr lang="en-US" dirty="0"/>
            <a:t>Reduced process memory overhead                 (currently ~9-10 MB)</a:t>
          </a:r>
        </a:p>
        <a:p>
          <a:pPr>
            <a:lnSpc>
              <a:spcPct val="100000"/>
            </a:lnSpc>
          </a:pPr>
          <a:r>
            <a:rPr lang="en-US" dirty="0"/>
            <a:t>Streamlined enabling of metric tracing</a:t>
          </a:r>
        </a:p>
        <a:p>
          <a:pPr>
            <a:lnSpc>
              <a:spcPct val="100000"/>
            </a:lnSpc>
          </a:pPr>
          <a:r>
            <a:rPr lang="en-US" dirty="0">
              <a:cs typeface="Calibri Light"/>
            </a:rPr>
            <a:t>Circular memory buffers</a:t>
          </a:r>
          <a:endParaRPr lang="en-US" dirty="0"/>
        </a:p>
      </dgm:t>
    </dgm:pt>
    <dgm:pt modelId="{DD7A8264-0656-4DAB-839C-C0644A669FB6}" type="parTrans" cxnId="{C97B1C42-E5EB-4D3F-9417-1F51E92EA500}">
      <dgm:prSet/>
      <dgm:spPr/>
      <dgm:t>
        <a:bodyPr/>
        <a:lstStyle/>
        <a:p>
          <a:endParaRPr lang="en-US"/>
        </a:p>
      </dgm:t>
    </dgm:pt>
    <dgm:pt modelId="{04C2CF7E-A46E-4FCE-A624-5F6EA3500401}" type="sibTrans" cxnId="{C97B1C42-E5EB-4D3F-9417-1F51E92EA500}">
      <dgm:prSet/>
      <dgm:spPr/>
      <dgm:t>
        <a:bodyPr/>
        <a:lstStyle/>
        <a:p>
          <a:endParaRPr lang="en-US"/>
        </a:p>
      </dgm:t>
    </dgm:pt>
    <dgm:pt modelId="{67FABAE1-D092-45C4-A559-CA0B7730FFC0}">
      <dgm:prSet/>
      <dgm:spPr/>
      <dgm:t>
        <a:bodyPr/>
        <a:lstStyle/>
        <a:p>
          <a:pPr>
            <a:lnSpc>
              <a:spcPct val="100000"/>
            </a:lnSpc>
            <a:defRPr b="1"/>
          </a:pPr>
          <a:r>
            <a:rPr lang="en-US"/>
            <a:t>Data Storage</a:t>
          </a:r>
        </a:p>
      </dgm:t>
    </dgm:pt>
    <dgm:pt modelId="{8D139616-269E-4AB2-8AA8-509FC91E09F2}" type="parTrans" cxnId="{E0917E2E-F78B-459D-BF00-AF67674C31A3}">
      <dgm:prSet/>
      <dgm:spPr/>
      <dgm:t>
        <a:bodyPr/>
        <a:lstStyle/>
        <a:p>
          <a:endParaRPr lang="en-US"/>
        </a:p>
      </dgm:t>
    </dgm:pt>
    <dgm:pt modelId="{DB597774-52C0-4DF9-8059-ECDB4B205DD7}" type="sibTrans" cxnId="{E0917E2E-F78B-459D-BF00-AF67674C31A3}">
      <dgm:prSet/>
      <dgm:spPr/>
      <dgm:t>
        <a:bodyPr/>
        <a:lstStyle/>
        <a:p>
          <a:endParaRPr lang="en-US"/>
        </a:p>
      </dgm:t>
    </dgm:pt>
    <dgm:pt modelId="{357AFF00-6ABE-43AF-8E0E-78C30D83A996}">
      <dgm:prSet/>
      <dgm:spPr/>
      <dgm:t>
        <a:bodyPr/>
        <a:lstStyle/>
        <a:p>
          <a:pPr>
            <a:lnSpc>
              <a:spcPct val="100000"/>
            </a:lnSpc>
          </a:pPr>
          <a:r>
            <a:rPr lang="en-US"/>
            <a:t>Single script table creation</a:t>
          </a:r>
        </a:p>
      </dgm:t>
    </dgm:pt>
    <dgm:pt modelId="{64532CA4-61D8-48ED-98D0-103017CB9E3D}" type="parTrans" cxnId="{F3A736FD-5122-403F-A535-D143DA02BD32}">
      <dgm:prSet/>
      <dgm:spPr/>
      <dgm:t>
        <a:bodyPr/>
        <a:lstStyle/>
        <a:p>
          <a:endParaRPr lang="en-US"/>
        </a:p>
      </dgm:t>
    </dgm:pt>
    <dgm:pt modelId="{67EFF264-6BA0-4A7E-BB29-63F3CF7F7626}" type="sibTrans" cxnId="{F3A736FD-5122-403F-A535-D143DA02BD32}">
      <dgm:prSet/>
      <dgm:spPr/>
      <dgm:t>
        <a:bodyPr/>
        <a:lstStyle/>
        <a:p>
          <a:endParaRPr lang="en-US"/>
        </a:p>
      </dgm:t>
    </dgm:pt>
    <dgm:pt modelId="{A7BF9E42-899C-47D5-A02E-1DEB7009EBF0}">
      <dgm:prSet/>
      <dgm:spPr/>
      <dgm:t>
        <a:bodyPr/>
        <a:lstStyle/>
        <a:p>
          <a:pPr>
            <a:lnSpc>
              <a:spcPct val="100000"/>
            </a:lnSpc>
            <a:defRPr b="1"/>
          </a:pPr>
          <a:r>
            <a:rPr lang="en-US"/>
            <a:t>Data Presentation</a:t>
          </a:r>
        </a:p>
      </dgm:t>
    </dgm:pt>
    <dgm:pt modelId="{6CAE988F-3BCB-4C84-AC55-8954FB28F927}" type="parTrans" cxnId="{4BC7F161-ECB2-445C-9980-F24DBAC13671}">
      <dgm:prSet/>
      <dgm:spPr/>
      <dgm:t>
        <a:bodyPr/>
        <a:lstStyle/>
        <a:p>
          <a:endParaRPr lang="en-US"/>
        </a:p>
      </dgm:t>
    </dgm:pt>
    <dgm:pt modelId="{E6ECBAD0-B96F-40E3-8F18-73D73D237A3A}" type="sibTrans" cxnId="{4BC7F161-ECB2-445C-9980-F24DBAC13671}">
      <dgm:prSet/>
      <dgm:spPr/>
      <dgm:t>
        <a:bodyPr/>
        <a:lstStyle/>
        <a:p>
          <a:endParaRPr lang="en-US"/>
        </a:p>
      </dgm:t>
    </dgm:pt>
    <dgm:pt modelId="{D9DCDF38-523F-41C9-B35E-C71DAFD8C1FB}">
      <dgm:prSet/>
      <dgm:spPr/>
      <dgm:t>
        <a:bodyPr/>
        <a:lstStyle/>
        <a:p>
          <a:pPr>
            <a:lnSpc>
              <a:spcPct val="100000"/>
            </a:lnSpc>
          </a:pPr>
          <a:r>
            <a:rPr lang="en-US"/>
            <a:t>Improve database security</a:t>
          </a:r>
        </a:p>
      </dgm:t>
    </dgm:pt>
    <dgm:pt modelId="{C5CC520D-3538-40B3-B8A5-73260032C5CC}" type="parTrans" cxnId="{905F7EFF-9237-4815-A56D-2160A0F124B9}">
      <dgm:prSet/>
      <dgm:spPr/>
      <dgm:t>
        <a:bodyPr/>
        <a:lstStyle/>
        <a:p>
          <a:endParaRPr lang="en-US"/>
        </a:p>
      </dgm:t>
    </dgm:pt>
    <dgm:pt modelId="{78975CDA-9051-480E-BB52-3C401B41F771}" type="sibTrans" cxnId="{905F7EFF-9237-4815-A56D-2160A0F124B9}">
      <dgm:prSet/>
      <dgm:spPr/>
      <dgm:t>
        <a:bodyPr/>
        <a:lstStyle/>
        <a:p>
          <a:endParaRPr lang="en-US"/>
        </a:p>
      </dgm:t>
    </dgm:pt>
    <dgm:pt modelId="{3D0D5F89-23A4-48E8-B6A3-A4E8C517CF44}">
      <dgm:prSet/>
      <dgm:spPr/>
      <dgm:t>
        <a:bodyPr/>
        <a:lstStyle/>
        <a:p>
          <a:pPr>
            <a:lnSpc>
              <a:spcPct val="100000"/>
            </a:lnSpc>
          </a:pPr>
          <a:r>
            <a:rPr lang="en-US" dirty="0">
              <a:cs typeface="Calibri Light"/>
            </a:rPr>
            <a:t>Graphs for other metrics (ex. Total http requests over time)</a:t>
          </a:r>
        </a:p>
      </dgm:t>
    </dgm:pt>
    <dgm:pt modelId="{2C114D2B-2F28-426A-9E9C-D3ACE12DA5B4}" type="parTrans" cxnId="{17984713-B0DB-4814-9CFD-CAE7ED2092F1}">
      <dgm:prSet/>
      <dgm:spPr/>
      <dgm:t>
        <a:bodyPr/>
        <a:lstStyle/>
        <a:p>
          <a:endParaRPr lang="en-US"/>
        </a:p>
      </dgm:t>
    </dgm:pt>
    <dgm:pt modelId="{2F291654-C733-4386-9040-DAF5258D02A5}" type="sibTrans" cxnId="{17984713-B0DB-4814-9CFD-CAE7ED2092F1}">
      <dgm:prSet/>
      <dgm:spPr/>
      <dgm:t>
        <a:bodyPr/>
        <a:lstStyle/>
        <a:p>
          <a:endParaRPr lang="en-US"/>
        </a:p>
      </dgm:t>
    </dgm:pt>
    <dgm:pt modelId="{71CAA057-E666-4749-8E75-BB357A23B57B}">
      <dgm:prSet/>
      <dgm:spPr/>
      <dgm:t>
        <a:bodyPr/>
        <a:lstStyle/>
        <a:p>
          <a:pPr>
            <a:lnSpc>
              <a:spcPct val="100000"/>
            </a:lnSpc>
          </a:pPr>
          <a:r>
            <a:rPr lang="en-US" dirty="0">
              <a:cs typeface="Calibri Light"/>
            </a:rPr>
            <a:t>User experience (ex. selecting a top exception highlights all of those exceptions in the table)</a:t>
          </a:r>
        </a:p>
      </dgm:t>
    </dgm:pt>
    <dgm:pt modelId="{BE0FB233-FC2F-46CE-8B54-64DC2D3260B0}" type="parTrans" cxnId="{24EAAB9C-9CC1-4ACF-8897-C2CBFC5E4583}">
      <dgm:prSet/>
      <dgm:spPr/>
      <dgm:t>
        <a:bodyPr/>
        <a:lstStyle/>
        <a:p>
          <a:endParaRPr lang="en-US"/>
        </a:p>
      </dgm:t>
    </dgm:pt>
    <dgm:pt modelId="{8FB7318D-EB63-49DF-8953-02DB940C9514}" type="sibTrans" cxnId="{24EAAB9C-9CC1-4ACF-8897-C2CBFC5E4583}">
      <dgm:prSet/>
      <dgm:spPr/>
      <dgm:t>
        <a:bodyPr/>
        <a:lstStyle/>
        <a:p>
          <a:endParaRPr lang="en-US"/>
        </a:p>
      </dgm:t>
    </dgm:pt>
    <dgm:pt modelId="{F6786877-5DC6-4176-858C-74D2DD500B14}" type="pres">
      <dgm:prSet presAssocID="{F86C291F-B024-492F-A2CC-D83443513CBA}" presName="root" presStyleCnt="0">
        <dgm:presLayoutVars>
          <dgm:dir/>
          <dgm:resizeHandles val="exact"/>
        </dgm:presLayoutVars>
      </dgm:prSet>
      <dgm:spPr/>
    </dgm:pt>
    <dgm:pt modelId="{7962AA41-97E8-481B-8E45-6DB9DFC2E5DD}" type="pres">
      <dgm:prSet presAssocID="{3CA8F8BA-9144-4E86-8A91-A01D8D9D1F7B}" presName="compNode" presStyleCnt="0"/>
      <dgm:spPr/>
    </dgm:pt>
    <dgm:pt modelId="{736F9794-BE47-4BCE-8B52-F06327D4F30F}" type="pres">
      <dgm:prSet presAssocID="{3CA8F8BA-9144-4E86-8A91-A01D8D9D1F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F52660F4-80D9-469E-BEC5-D29AA4F51BA3}" type="pres">
      <dgm:prSet presAssocID="{3CA8F8BA-9144-4E86-8A91-A01D8D9D1F7B}" presName="iconSpace" presStyleCnt="0"/>
      <dgm:spPr/>
    </dgm:pt>
    <dgm:pt modelId="{59A8A70F-5A80-4CC1-BD46-91A921C3222C}" type="pres">
      <dgm:prSet presAssocID="{3CA8F8BA-9144-4E86-8A91-A01D8D9D1F7B}" presName="parTx" presStyleLbl="revTx" presStyleIdx="0" presStyleCnt="6">
        <dgm:presLayoutVars>
          <dgm:chMax val="0"/>
          <dgm:chPref val="0"/>
        </dgm:presLayoutVars>
      </dgm:prSet>
      <dgm:spPr/>
    </dgm:pt>
    <dgm:pt modelId="{2493EA30-967C-47C0-A48F-8E15CB27F5A4}" type="pres">
      <dgm:prSet presAssocID="{3CA8F8BA-9144-4E86-8A91-A01D8D9D1F7B}" presName="txSpace" presStyleCnt="0"/>
      <dgm:spPr/>
    </dgm:pt>
    <dgm:pt modelId="{B329F15A-C49E-46FF-B4E5-51EC6861D45C}" type="pres">
      <dgm:prSet presAssocID="{3CA8F8BA-9144-4E86-8A91-A01D8D9D1F7B}" presName="desTx" presStyleLbl="revTx" presStyleIdx="1" presStyleCnt="6">
        <dgm:presLayoutVars/>
      </dgm:prSet>
      <dgm:spPr/>
    </dgm:pt>
    <dgm:pt modelId="{ABA10C06-0F46-4A90-895F-F75AFDA28EBD}" type="pres">
      <dgm:prSet presAssocID="{D2D80DDF-C035-4F67-B08F-25385155E43C}" presName="sibTrans" presStyleCnt="0"/>
      <dgm:spPr/>
    </dgm:pt>
    <dgm:pt modelId="{EED92A21-CCFE-451C-B56B-CE59DD434A6C}" type="pres">
      <dgm:prSet presAssocID="{67FABAE1-D092-45C4-A559-CA0B7730FFC0}" presName="compNode" presStyleCnt="0"/>
      <dgm:spPr/>
    </dgm:pt>
    <dgm:pt modelId="{79C17751-98D9-4A5E-BB1E-A4326794A6D4}" type="pres">
      <dgm:prSet presAssocID="{67FABAE1-D092-45C4-A559-CA0B7730FF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st"/>
        </a:ext>
      </dgm:extLst>
    </dgm:pt>
    <dgm:pt modelId="{F36E2782-7AEC-43A8-9B81-5CB9DC2FB9EB}" type="pres">
      <dgm:prSet presAssocID="{67FABAE1-D092-45C4-A559-CA0B7730FFC0}" presName="iconSpace" presStyleCnt="0"/>
      <dgm:spPr/>
    </dgm:pt>
    <dgm:pt modelId="{9F5EDD21-6004-4AC4-B3EA-22071814345E}" type="pres">
      <dgm:prSet presAssocID="{67FABAE1-D092-45C4-A559-CA0B7730FFC0}" presName="parTx" presStyleLbl="revTx" presStyleIdx="2" presStyleCnt="6">
        <dgm:presLayoutVars>
          <dgm:chMax val="0"/>
          <dgm:chPref val="0"/>
        </dgm:presLayoutVars>
      </dgm:prSet>
      <dgm:spPr/>
    </dgm:pt>
    <dgm:pt modelId="{D6FEA0DB-8E64-4E7F-87A4-DC556516709B}" type="pres">
      <dgm:prSet presAssocID="{67FABAE1-D092-45C4-A559-CA0B7730FFC0}" presName="txSpace" presStyleCnt="0"/>
      <dgm:spPr/>
    </dgm:pt>
    <dgm:pt modelId="{581B132A-4EAE-4AFF-8677-8873CE42B98A}" type="pres">
      <dgm:prSet presAssocID="{67FABAE1-D092-45C4-A559-CA0B7730FFC0}" presName="desTx" presStyleLbl="revTx" presStyleIdx="3" presStyleCnt="6">
        <dgm:presLayoutVars/>
      </dgm:prSet>
      <dgm:spPr/>
    </dgm:pt>
    <dgm:pt modelId="{49F9835F-C1A3-4EB8-9F60-28B282F179BF}" type="pres">
      <dgm:prSet presAssocID="{DB597774-52C0-4DF9-8059-ECDB4B205DD7}" presName="sibTrans" presStyleCnt="0"/>
      <dgm:spPr/>
    </dgm:pt>
    <dgm:pt modelId="{C4358E71-8295-486E-A48C-0D2338418531}" type="pres">
      <dgm:prSet presAssocID="{A7BF9E42-899C-47D5-A02E-1DEB7009EBF0}" presName="compNode" presStyleCnt="0"/>
      <dgm:spPr/>
    </dgm:pt>
    <dgm:pt modelId="{72B96AC2-710B-4937-AA19-7CCE3CA51C6C}" type="pres">
      <dgm:prSet presAssocID="{A7BF9E42-899C-47D5-A02E-1DEB7009EB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15345D2B-CAD2-430C-B11E-08F1B9F86924}" type="pres">
      <dgm:prSet presAssocID="{A7BF9E42-899C-47D5-A02E-1DEB7009EBF0}" presName="iconSpace" presStyleCnt="0"/>
      <dgm:spPr/>
    </dgm:pt>
    <dgm:pt modelId="{32C4B425-2BBE-4385-BD31-0D0D82D61999}" type="pres">
      <dgm:prSet presAssocID="{A7BF9E42-899C-47D5-A02E-1DEB7009EBF0}" presName="parTx" presStyleLbl="revTx" presStyleIdx="4" presStyleCnt="6">
        <dgm:presLayoutVars>
          <dgm:chMax val="0"/>
          <dgm:chPref val="0"/>
        </dgm:presLayoutVars>
      </dgm:prSet>
      <dgm:spPr/>
    </dgm:pt>
    <dgm:pt modelId="{54A6CD85-8048-4DC3-B3AB-F55D2DAA88FA}" type="pres">
      <dgm:prSet presAssocID="{A7BF9E42-899C-47D5-A02E-1DEB7009EBF0}" presName="txSpace" presStyleCnt="0"/>
      <dgm:spPr/>
    </dgm:pt>
    <dgm:pt modelId="{8F04CC04-83BD-418F-9FF2-C9F9E48B9621}" type="pres">
      <dgm:prSet presAssocID="{A7BF9E42-899C-47D5-A02E-1DEB7009EBF0}" presName="desTx" presStyleLbl="revTx" presStyleIdx="5" presStyleCnt="6">
        <dgm:presLayoutVars/>
      </dgm:prSet>
      <dgm:spPr/>
    </dgm:pt>
  </dgm:ptLst>
  <dgm:cxnLst>
    <dgm:cxn modelId="{17984713-B0DB-4814-9CFD-CAE7ED2092F1}" srcId="{A7BF9E42-899C-47D5-A02E-1DEB7009EBF0}" destId="{3D0D5F89-23A4-48E8-B6A3-A4E8C517CF44}" srcOrd="1" destOrd="0" parTransId="{2C114D2B-2F28-426A-9E9C-D3ACE12DA5B4}" sibTransId="{2F291654-C733-4386-9040-DAF5258D02A5}"/>
    <dgm:cxn modelId="{11ABBC28-6567-466A-8BA5-3AE1360F41B9}" type="presOf" srcId="{A7BF9E42-899C-47D5-A02E-1DEB7009EBF0}" destId="{32C4B425-2BBE-4385-BD31-0D0D82D61999}" srcOrd="0" destOrd="0" presId="urn:microsoft.com/office/officeart/2018/5/layout/CenteredIconLabelDescriptionList"/>
    <dgm:cxn modelId="{E0917E2E-F78B-459D-BF00-AF67674C31A3}" srcId="{F86C291F-B024-492F-A2CC-D83443513CBA}" destId="{67FABAE1-D092-45C4-A559-CA0B7730FFC0}" srcOrd="1" destOrd="0" parTransId="{8D139616-269E-4AB2-8AA8-509FC91E09F2}" sibTransId="{DB597774-52C0-4DF9-8059-ECDB4B205DD7}"/>
    <dgm:cxn modelId="{4BC7F161-ECB2-445C-9980-F24DBAC13671}" srcId="{F86C291F-B024-492F-A2CC-D83443513CBA}" destId="{A7BF9E42-899C-47D5-A02E-1DEB7009EBF0}" srcOrd="2" destOrd="0" parTransId="{6CAE988F-3BCB-4C84-AC55-8954FB28F927}" sibTransId="{E6ECBAD0-B96F-40E3-8F18-73D73D237A3A}"/>
    <dgm:cxn modelId="{C97B1C42-E5EB-4D3F-9417-1F51E92EA500}" srcId="{3CA8F8BA-9144-4E86-8A91-A01D8D9D1F7B}" destId="{06177EDD-10B1-43E9-858D-7E3BBEE76566}" srcOrd="0" destOrd="0" parTransId="{DD7A8264-0656-4DAB-839C-C0644A669FB6}" sibTransId="{04C2CF7E-A46E-4FCE-A624-5F6EA3500401}"/>
    <dgm:cxn modelId="{CE50F86D-EBD2-4376-93F4-50B7EAD9CC46}" srcId="{F86C291F-B024-492F-A2CC-D83443513CBA}" destId="{3CA8F8BA-9144-4E86-8A91-A01D8D9D1F7B}" srcOrd="0" destOrd="0" parTransId="{36B4BD80-DEC7-450A-9E55-F4A0F3AC9958}" sibTransId="{D2D80DDF-C035-4F67-B08F-25385155E43C}"/>
    <dgm:cxn modelId="{D7302D57-4CC3-4A96-ABBF-C487C4C913CC}" type="presOf" srcId="{67FABAE1-D092-45C4-A559-CA0B7730FFC0}" destId="{9F5EDD21-6004-4AC4-B3EA-22071814345E}" srcOrd="0" destOrd="0" presId="urn:microsoft.com/office/officeart/2018/5/layout/CenteredIconLabelDescriptionList"/>
    <dgm:cxn modelId="{0562689C-5929-423E-8E71-1B63D9A39A24}" type="presOf" srcId="{3CA8F8BA-9144-4E86-8A91-A01D8D9D1F7B}" destId="{59A8A70F-5A80-4CC1-BD46-91A921C3222C}" srcOrd="0" destOrd="0" presId="urn:microsoft.com/office/officeart/2018/5/layout/CenteredIconLabelDescriptionList"/>
    <dgm:cxn modelId="{24EAAB9C-9CC1-4ACF-8897-C2CBFC5E4583}" srcId="{A7BF9E42-899C-47D5-A02E-1DEB7009EBF0}" destId="{71CAA057-E666-4749-8E75-BB357A23B57B}" srcOrd="0" destOrd="0" parTransId="{BE0FB233-FC2F-46CE-8B54-64DC2D3260B0}" sibTransId="{8FB7318D-EB63-49DF-8953-02DB940C9514}"/>
    <dgm:cxn modelId="{B8F3A0AA-5B66-4125-A520-C7B5805CD8C8}" type="presOf" srcId="{3D0D5F89-23A4-48E8-B6A3-A4E8C517CF44}" destId="{8F04CC04-83BD-418F-9FF2-C9F9E48B9621}" srcOrd="0" destOrd="1" presId="urn:microsoft.com/office/officeart/2018/5/layout/CenteredIconLabelDescriptionList"/>
    <dgm:cxn modelId="{ECE580C9-E98F-4C2B-A6E4-65E8DC635644}" type="presOf" srcId="{71CAA057-E666-4749-8E75-BB357A23B57B}" destId="{8F04CC04-83BD-418F-9FF2-C9F9E48B9621}" srcOrd="0" destOrd="0" presId="urn:microsoft.com/office/officeart/2018/5/layout/CenteredIconLabelDescriptionList"/>
    <dgm:cxn modelId="{2A9562E8-D030-4D4A-9BBA-11264D364F3A}" type="presOf" srcId="{357AFF00-6ABE-43AF-8E0E-78C30D83A996}" destId="{581B132A-4EAE-4AFF-8677-8873CE42B98A}" srcOrd="0" destOrd="0" presId="urn:microsoft.com/office/officeart/2018/5/layout/CenteredIconLabelDescriptionList"/>
    <dgm:cxn modelId="{06DB1EED-FBA0-4B72-852B-72670106455A}" type="presOf" srcId="{D9DCDF38-523F-41C9-B35E-C71DAFD8C1FB}" destId="{581B132A-4EAE-4AFF-8677-8873CE42B98A}" srcOrd="0" destOrd="1" presId="urn:microsoft.com/office/officeart/2018/5/layout/CenteredIconLabelDescriptionList"/>
    <dgm:cxn modelId="{31561AF0-FF68-4C71-B996-5B4C5BC5E8A3}" type="presOf" srcId="{F86C291F-B024-492F-A2CC-D83443513CBA}" destId="{F6786877-5DC6-4176-858C-74D2DD500B14}" srcOrd="0" destOrd="0" presId="urn:microsoft.com/office/officeart/2018/5/layout/CenteredIconLabelDescriptionList"/>
    <dgm:cxn modelId="{30C105FB-7BBD-4C32-80CF-83FD07EECE2C}" type="presOf" srcId="{06177EDD-10B1-43E9-858D-7E3BBEE76566}" destId="{B329F15A-C49E-46FF-B4E5-51EC6861D45C}" srcOrd="0" destOrd="0" presId="urn:microsoft.com/office/officeart/2018/5/layout/CenteredIconLabelDescriptionList"/>
    <dgm:cxn modelId="{F3A736FD-5122-403F-A535-D143DA02BD32}" srcId="{67FABAE1-D092-45C4-A559-CA0B7730FFC0}" destId="{357AFF00-6ABE-43AF-8E0E-78C30D83A996}" srcOrd="0" destOrd="0" parTransId="{64532CA4-61D8-48ED-98D0-103017CB9E3D}" sibTransId="{67EFF264-6BA0-4A7E-BB29-63F3CF7F7626}"/>
    <dgm:cxn modelId="{905F7EFF-9237-4815-A56D-2160A0F124B9}" srcId="{67FABAE1-D092-45C4-A559-CA0B7730FFC0}" destId="{D9DCDF38-523F-41C9-B35E-C71DAFD8C1FB}" srcOrd="1" destOrd="0" parTransId="{C5CC520D-3538-40B3-B8A5-73260032C5CC}" sibTransId="{78975CDA-9051-480E-BB52-3C401B41F771}"/>
    <dgm:cxn modelId="{4391471C-00F9-402A-A04E-4091465D2862}" type="presParOf" srcId="{F6786877-5DC6-4176-858C-74D2DD500B14}" destId="{7962AA41-97E8-481B-8E45-6DB9DFC2E5DD}" srcOrd="0" destOrd="0" presId="urn:microsoft.com/office/officeart/2018/5/layout/CenteredIconLabelDescriptionList"/>
    <dgm:cxn modelId="{5A6C233D-9AE9-432E-B944-6EB39EA27E49}" type="presParOf" srcId="{7962AA41-97E8-481B-8E45-6DB9DFC2E5DD}" destId="{736F9794-BE47-4BCE-8B52-F06327D4F30F}" srcOrd="0" destOrd="0" presId="urn:microsoft.com/office/officeart/2018/5/layout/CenteredIconLabelDescriptionList"/>
    <dgm:cxn modelId="{AEE30146-D4F9-44F0-804C-AAFF922F0C29}" type="presParOf" srcId="{7962AA41-97E8-481B-8E45-6DB9DFC2E5DD}" destId="{F52660F4-80D9-469E-BEC5-D29AA4F51BA3}" srcOrd="1" destOrd="0" presId="urn:microsoft.com/office/officeart/2018/5/layout/CenteredIconLabelDescriptionList"/>
    <dgm:cxn modelId="{CD7F4A60-B3C0-4EB4-9C78-3625CD678473}" type="presParOf" srcId="{7962AA41-97E8-481B-8E45-6DB9DFC2E5DD}" destId="{59A8A70F-5A80-4CC1-BD46-91A921C3222C}" srcOrd="2" destOrd="0" presId="urn:microsoft.com/office/officeart/2018/5/layout/CenteredIconLabelDescriptionList"/>
    <dgm:cxn modelId="{5149E193-4577-45EE-AEEA-0A080763C95F}" type="presParOf" srcId="{7962AA41-97E8-481B-8E45-6DB9DFC2E5DD}" destId="{2493EA30-967C-47C0-A48F-8E15CB27F5A4}" srcOrd="3" destOrd="0" presId="urn:microsoft.com/office/officeart/2018/5/layout/CenteredIconLabelDescriptionList"/>
    <dgm:cxn modelId="{F074BBC1-84EA-4A40-B2C3-8A2C2A085BFB}" type="presParOf" srcId="{7962AA41-97E8-481B-8E45-6DB9DFC2E5DD}" destId="{B329F15A-C49E-46FF-B4E5-51EC6861D45C}" srcOrd="4" destOrd="0" presId="urn:microsoft.com/office/officeart/2018/5/layout/CenteredIconLabelDescriptionList"/>
    <dgm:cxn modelId="{08D6C8AF-412B-4CFB-932C-E4DA2FC4D0BE}" type="presParOf" srcId="{F6786877-5DC6-4176-858C-74D2DD500B14}" destId="{ABA10C06-0F46-4A90-895F-F75AFDA28EBD}" srcOrd="1" destOrd="0" presId="urn:microsoft.com/office/officeart/2018/5/layout/CenteredIconLabelDescriptionList"/>
    <dgm:cxn modelId="{115374DF-45E2-4BC1-9D85-8FAB3AC35A6B}" type="presParOf" srcId="{F6786877-5DC6-4176-858C-74D2DD500B14}" destId="{EED92A21-CCFE-451C-B56B-CE59DD434A6C}" srcOrd="2" destOrd="0" presId="urn:microsoft.com/office/officeart/2018/5/layout/CenteredIconLabelDescriptionList"/>
    <dgm:cxn modelId="{00AA7DD4-4BC9-4359-BA12-DCA3BB571516}" type="presParOf" srcId="{EED92A21-CCFE-451C-B56B-CE59DD434A6C}" destId="{79C17751-98D9-4A5E-BB1E-A4326794A6D4}" srcOrd="0" destOrd="0" presId="urn:microsoft.com/office/officeart/2018/5/layout/CenteredIconLabelDescriptionList"/>
    <dgm:cxn modelId="{441C3DA2-7B1B-418A-B419-7881F674916F}" type="presParOf" srcId="{EED92A21-CCFE-451C-B56B-CE59DD434A6C}" destId="{F36E2782-7AEC-43A8-9B81-5CB9DC2FB9EB}" srcOrd="1" destOrd="0" presId="urn:microsoft.com/office/officeart/2018/5/layout/CenteredIconLabelDescriptionList"/>
    <dgm:cxn modelId="{1F0399C7-273C-4C46-9BCD-202509423F81}" type="presParOf" srcId="{EED92A21-CCFE-451C-B56B-CE59DD434A6C}" destId="{9F5EDD21-6004-4AC4-B3EA-22071814345E}" srcOrd="2" destOrd="0" presId="urn:microsoft.com/office/officeart/2018/5/layout/CenteredIconLabelDescriptionList"/>
    <dgm:cxn modelId="{C69463A9-74C0-4718-99CB-61FD414E1DD2}" type="presParOf" srcId="{EED92A21-CCFE-451C-B56B-CE59DD434A6C}" destId="{D6FEA0DB-8E64-4E7F-87A4-DC556516709B}" srcOrd="3" destOrd="0" presId="urn:microsoft.com/office/officeart/2018/5/layout/CenteredIconLabelDescriptionList"/>
    <dgm:cxn modelId="{1FDDEFFC-29D8-49FD-99B2-04FD7A833510}" type="presParOf" srcId="{EED92A21-CCFE-451C-B56B-CE59DD434A6C}" destId="{581B132A-4EAE-4AFF-8677-8873CE42B98A}" srcOrd="4" destOrd="0" presId="urn:microsoft.com/office/officeart/2018/5/layout/CenteredIconLabelDescriptionList"/>
    <dgm:cxn modelId="{F06A9C6B-643C-49FD-B451-42E771E6F053}" type="presParOf" srcId="{F6786877-5DC6-4176-858C-74D2DD500B14}" destId="{49F9835F-C1A3-4EB8-9F60-28B282F179BF}" srcOrd="3" destOrd="0" presId="urn:microsoft.com/office/officeart/2018/5/layout/CenteredIconLabelDescriptionList"/>
    <dgm:cxn modelId="{9870EF98-E5E1-4DFB-8242-D0115701541C}" type="presParOf" srcId="{F6786877-5DC6-4176-858C-74D2DD500B14}" destId="{C4358E71-8295-486E-A48C-0D2338418531}" srcOrd="4" destOrd="0" presId="urn:microsoft.com/office/officeart/2018/5/layout/CenteredIconLabelDescriptionList"/>
    <dgm:cxn modelId="{2A4DA023-2FE4-4CE5-B507-D623E3C56217}" type="presParOf" srcId="{C4358E71-8295-486E-A48C-0D2338418531}" destId="{72B96AC2-710B-4937-AA19-7CCE3CA51C6C}" srcOrd="0" destOrd="0" presId="urn:microsoft.com/office/officeart/2018/5/layout/CenteredIconLabelDescriptionList"/>
    <dgm:cxn modelId="{38F87AB3-6BF4-42A9-9D3A-9F9B33A14103}" type="presParOf" srcId="{C4358E71-8295-486E-A48C-0D2338418531}" destId="{15345D2B-CAD2-430C-B11E-08F1B9F86924}" srcOrd="1" destOrd="0" presId="urn:microsoft.com/office/officeart/2018/5/layout/CenteredIconLabelDescriptionList"/>
    <dgm:cxn modelId="{A0729509-BEB0-4BFC-A5AA-B7F6CD5DF719}" type="presParOf" srcId="{C4358E71-8295-486E-A48C-0D2338418531}" destId="{32C4B425-2BBE-4385-BD31-0D0D82D61999}" srcOrd="2" destOrd="0" presId="urn:microsoft.com/office/officeart/2018/5/layout/CenteredIconLabelDescriptionList"/>
    <dgm:cxn modelId="{0C0323E4-EEE6-492F-8E30-629C645A8F07}" type="presParOf" srcId="{C4358E71-8295-486E-A48C-0D2338418531}" destId="{54A6CD85-8048-4DC3-B3AB-F55D2DAA88FA}" srcOrd="3" destOrd="0" presId="urn:microsoft.com/office/officeart/2018/5/layout/CenteredIconLabelDescriptionList"/>
    <dgm:cxn modelId="{1C4BAE54-E0E3-4451-8614-92F4CE9728FF}" type="presParOf" srcId="{C4358E71-8295-486E-A48C-0D2338418531}" destId="{8F04CC04-83BD-418F-9FF2-C9F9E48B962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2D81F0-5588-40A6-B90F-F2EAC08DBA22}" type="doc">
      <dgm:prSet loTypeId="urn:microsoft.com/office/officeart/2018/2/layout/IconVerticalSolidList" loCatId="icon" qsTypeId="urn:microsoft.com/office/officeart/2005/8/quickstyle/simple4" qsCatId="simple" csTypeId="urn:microsoft.com/office/officeart/2018/5/colors/Iconchunking_neutralicontext_accent3_2" csCatId="accent3" phldr="1"/>
      <dgm:spPr/>
      <dgm:t>
        <a:bodyPr/>
        <a:lstStyle/>
        <a:p>
          <a:endParaRPr lang="en-US"/>
        </a:p>
      </dgm:t>
    </dgm:pt>
    <dgm:pt modelId="{3C7077C9-09D2-4ED9-BB92-91AD141A8F18}">
      <dgm:prSet/>
      <dgm:spPr/>
      <dgm:t>
        <a:bodyPr/>
        <a:lstStyle/>
        <a:p>
          <a:pPr>
            <a:lnSpc>
              <a:spcPct val="100000"/>
            </a:lnSpc>
          </a:pPr>
          <a:r>
            <a:rPr lang="en-US"/>
            <a:t>Data Collection</a:t>
          </a:r>
        </a:p>
      </dgm:t>
    </dgm:pt>
    <dgm:pt modelId="{B0806300-EDE1-4933-A8F0-56E17B381B1C}" type="parTrans" cxnId="{712FFEB4-24F3-4E0A-9B4F-8E34BE4E93AB}">
      <dgm:prSet/>
      <dgm:spPr/>
      <dgm:t>
        <a:bodyPr/>
        <a:lstStyle/>
        <a:p>
          <a:endParaRPr lang="en-US"/>
        </a:p>
      </dgm:t>
    </dgm:pt>
    <dgm:pt modelId="{05CF68CB-02F6-4ADA-9B32-4B96F4B4D3DB}" type="sibTrans" cxnId="{712FFEB4-24F3-4E0A-9B4F-8E34BE4E93AB}">
      <dgm:prSet/>
      <dgm:spPr/>
      <dgm:t>
        <a:bodyPr/>
        <a:lstStyle/>
        <a:p>
          <a:endParaRPr lang="en-US"/>
        </a:p>
      </dgm:t>
    </dgm:pt>
    <dgm:pt modelId="{F0405B60-D223-401C-8F8B-8226C4FC84D8}">
      <dgm:prSet/>
      <dgm:spPr/>
      <dgm:t>
        <a:bodyPr/>
        <a:lstStyle/>
        <a:p>
          <a:pPr>
            <a:lnSpc>
              <a:spcPct val="100000"/>
            </a:lnSpc>
          </a:pPr>
          <a:r>
            <a:rPr lang="en-US"/>
            <a:t>More performance metrics</a:t>
          </a:r>
        </a:p>
      </dgm:t>
    </dgm:pt>
    <dgm:pt modelId="{C26D98BF-76DB-444A-9CF8-6EF626EB4CAF}" type="parTrans" cxnId="{C748F2D9-2178-4721-AA1F-2D5ABAC2F810}">
      <dgm:prSet/>
      <dgm:spPr/>
      <dgm:t>
        <a:bodyPr/>
        <a:lstStyle/>
        <a:p>
          <a:endParaRPr lang="en-US"/>
        </a:p>
      </dgm:t>
    </dgm:pt>
    <dgm:pt modelId="{788B01FF-ACE9-4AA3-AFA4-3E58CC9A9C7C}" type="sibTrans" cxnId="{C748F2D9-2178-4721-AA1F-2D5ABAC2F810}">
      <dgm:prSet/>
      <dgm:spPr/>
      <dgm:t>
        <a:bodyPr/>
        <a:lstStyle/>
        <a:p>
          <a:endParaRPr lang="en-US"/>
        </a:p>
      </dgm:t>
    </dgm:pt>
    <dgm:pt modelId="{8BCD68AA-CD29-444B-B060-9234607C7601}">
      <dgm:prSet/>
      <dgm:spPr/>
      <dgm:t>
        <a:bodyPr/>
        <a:lstStyle/>
        <a:p>
          <a:pPr>
            <a:lnSpc>
              <a:spcPct val="100000"/>
            </a:lnSpc>
          </a:pPr>
          <a:r>
            <a:rPr lang="en-US"/>
            <a:t>Data Storage</a:t>
          </a:r>
        </a:p>
      </dgm:t>
    </dgm:pt>
    <dgm:pt modelId="{DC6B3DF4-11D9-47A3-8377-19ECA840D530}" type="parTrans" cxnId="{9E58030E-AF3C-4B6C-B73E-BD69D32CA31B}">
      <dgm:prSet/>
      <dgm:spPr/>
      <dgm:t>
        <a:bodyPr/>
        <a:lstStyle/>
        <a:p>
          <a:endParaRPr lang="en-US"/>
        </a:p>
      </dgm:t>
    </dgm:pt>
    <dgm:pt modelId="{72D8E30E-1EEF-46BD-A26C-90A5388B4BBB}" type="sibTrans" cxnId="{9E58030E-AF3C-4B6C-B73E-BD69D32CA31B}">
      <dgm:prSet/>
      <dgm:spPr/>
      <dgm:t>
        <a:bodyPr/>
        <a:lstStyle/>
        <a:p>
          <a:endParaRPr lang="en-US"/>
        </a:p>
      </dgm:t>
    </dgm:pt>
    <dgm:pt modelId="{81FA65A2-FD10-42FF-8D7C-2FB1C0D69672}">
      <dgm:prSet/>
      <dgm:spPr/>
      <dgm:t>
        <a:bodyPr/>
        <a:lstStyle/>
        <a:p>
          <a:pPr>
            <a:lnSpc>
              <a:spcPct val="100000"/>
            </a:lnSpc>
          </a:pPr>
          <a:r>
            <a:rPr lang="en-US"/>
            <a:t>EF Migrations</a:t>
          </a:r>
        </a:p>
      </dgm:t>
    </dgm:pt>
    <dgm:pt modelId="{50D6E1C0-6FD2-45DB-8957-4E0EEE073917}" type="parTrans" cxnId="{75D8A252-2C6E-4A24-BF72-1BAD68C863D8}">
      <dgm:prSet/>
      <dgm:spPr/>
      <dgm:t>
        <a:bodyPr/>
        <a:lstStyle/>
        <a:p>
          <a:endParaRPr lang="en-US"/>
        </a:p>
      </dgm:t>
    </dgm:pt>
    <dgm:pt modelId="{00BF846C-263C-44FF-B4E4-86A944804060}" type="sibTrans" cxnId="{75D8A252-2C6E-4A24-BF72-1BAD68C863D8}">
      <dgm:prSet/>
      <dgm:spPr/>
      <dgm:t>
        <a:bodyPr/>
        <a:lstStyle/>
        <a:p>
          <a:endParaRPr lang="en-US"/>
        </a:p>
      </dgm:t>
    </dgm:pt>
    <dgm:pt modelId="{08CD6259-EDAE-4DC4-8053-A187D7D78665}">
      <dgm:prSet/>
      <dgm:spPr/>
      <dgm:t>
        <a:bodyPr/>
        <a:lstStyle/>
        <a:p>
          <a:pPr>
            <a:lnSpc>
              <a:spcPct val="100000"/>
            </a:lnSpc>
          </a:pPr>
          <a:r>
            <a:rPr lang="en-US"/>
            <a:t>More data points</a:t>
          </a:r>
        </a:p>
      </dgm:t>
    </dgm:pt>
    <dgm:pt modelId="{1637AD89-385F-41D3-8D99-D1D42E3FA56F}" type="parTrans" cxnId="{8BD29B26-0949-4C4A-9F42-1905DDC1BE4A}">
      <dgm:prSet/>
      <dgm:spPr/>
      <dgm:t>
        <a:bodyPr/>
        <a:lstStyle/>
        <a:p>
          <a:endParaRPr lang="en-US"/>
        </a:p>
      </dgm:t>
    </dgm:pt>
    <dgm:pt modelId="{2975F96D-9E50-4912-8173-D19955F860CD}" type="sibTrans" cxnId="{8BD29B26-0949-4C4A-9F42-1905DDC1BE4A}">
      <dgm:prSet/>
      <dgm:spPr/>
      <dgm:t>
        <a:bodyPr/>
        <a:lstStyle/>
        <a:p>
          <a:endParaRPr lang="en-US"/>
        </a:p>
      </dgm:t>
    </dgm:pt>
    <dgm:pt modelId="{81236D3F-ABBE-40B9-B31C-B8CEFA894106}">
      <dgm:prSet/>
      <dgm:spPr/>
      <dgm:t>
        <a:bodyPr/>
        <a:lstStyle/>
        <a:p>
          <a:pPr>
            <a:lnSpc>
              <a:spcPct val="100000"/>
            </a:lnSpc>
          </a:pPr>
          <a:r>
            <a:rPr lang="en-US"/>
            <a:t>Simplification of controllers</a:t>
          </a:r>
        </a:p>
      </dgm:t>
    </dgm:pt>
    <dgm:pt modelId="{CD791F22-174E-4E98-8A40-4E20B3AA68B6}" type="parTrans" cxnId="{6F209FC0-31B1-4AB3-A9C5-5F4B60755456}">
      <dgm:prSet/>
      <dgm:spPr/>
      <dgm:t>
        <a:bodyPr/>
        <a:lstStyle/>
        <a:p>
          <a:endParaRPr lang="en-US"/>
        </a:p>
      </dgm:t>
    </dgm:pt>
    <dgm:pt modelId="{D046950B-9165-4AF5-B9D3-5CC4003BAB4A}" type="sibTrans" cxnId="{6F209FC0-31B1-4AB3-A9C5-5F4B60755456}">
      <dgm:prSet/>
      <dgm:spPr/>
      <dgm:t>
        <a:bodyPr/>
        <a:lstStyle/>
        <a:p>
          <a:endParaRPr lang="en-US"/>
        </a:p>
      </dgm:t>
    </dgm:pt>
    <dgm:pt modelId="{D815D7BA-BC7A-4D80-9FAD-8CE2A5DDAA34}">
      <dgm:prSet/>
      <dgm:spPr/>
      <dgm:t>
        <a:bodyPr/>
        <a:lstStyle/>
        <a:p>
          <a:pPr>
            <a:lnSpc>
              <a:spcPct val="100000"/>
            </a:lnSpc>
          </a:pPr>
          <a:r>
            <a:rPr lang="en-US"/>
            <a:t>Data Presentation</a:t>
          </a:r>
        </a:p>
      </dgm:t>
    </dgm:pt>
    <dgm:pt modelId="{DBCD0B30-500D-42F4-9A8B-0C08D0EE0F62}" type="parTrans" cxnId="{E5F1F1AE-5498-4A1C-94C6-78AF2635B4D1}">
      <dgm:prSet/>
      <dgm:spPr/>
      <dgm:t>
        <a:bodyPr/>
        <a:lstStyle/>
        <a:p>
          <a:endParaRPr lang="en-US"/>
        </a:p>
      </dgm:t>
    </dgm:pt>
    <dgm:pt modelId="{C07CA75E-DF2E-4390-85E9-4FA5FDD32674}" type="sibTrans" cxnId="{E5F1F1AE-5498-4A1C-94C6-78AF2635B4D1}">
      <dgm:prSet/>
      <dgm:spPr/>
      <dgm:t>
        <a:bodyPr/>
        <a:lstStyle/>
        <a:p>
          <a:endParaRPr lang="en-US"/>
        </a:p>
      </dgm:t>
    </dgm:pt>
    <dgm:pt modelId="{20CD16C3-3510-4E39-A6E5-DF854A71B978}">
      <dgm:prSet/>
      <dgm:spPr/>
      <dgm:t>
        <a:bodyPr/>
        <a:lstStyle/>
        <a:p>
          <a:pPr>
            <a:lnSpc>
              <a:spcPct val="100000"/>
            </a:lnSpc>
          </a:pPr>
          <a:r>
            <a:rPr lang="en-US" dirty="0">
              <a:cs typeface="Calibri Light"/>
            </a:rPr>
            <a:t>Cross-platform event tracing</a:t>
          </a:r>
        </a:p>
      </dgm:t>
    </dgm:pt>
    <dgm:pt modelId="{8A9E5447-0852-4056-B64A-E19C76C7887F}" type="parTrans" cxnId="{101AF62C-129A-4D26-BD5F-9D8A5B3DA54C}">
      <dgm:prSet/>
      <dgm:spPr/>
      <dgm:t>
        <a:bodyPr/>
        <a:lstStyle/>
        <a:p>
          <a:endParaRPr lang="en-US"/>
        </a:p>
      </dgm:t>
    </dgm:pt>
    <dgm:pt modelId="{CDCEC539-DC8F-44D6-BB1E-670988D24BDC}" type="sibTrans" cxnId="{101AF62C-129A-4D26-BD5F-9D8A5B3DA54C}">
      <dgm:prSet/>
      <dgm:spPr/>
      <dgm:t>
        <a:bodyPr/>
        <a:lstStyle/>
        <a:p>
          <a:endParaRPr lang="en-US"/>
        </a:p>
      </dgm:t>
    </dgm:pt>
    <dgm:pt modelId="{42707455-1DAB-48C4-83AB-2BB84C639FF5}">
      <dgm:prSet/>
      <dgm:spPr/>
      <dgm:t>
        <a:bodyPr/>
        <a:lstStyle/>
        <a:p>
          <a:pPr>
            <a:lnSpc>
              <a:spcPct val="100000"/>
            </a:lnSpc>
          </a:pPr>
          <a:r>
            <a:rPr lang="en-US">
              <a:cs typeface="Calibri Light"/>
            </a:rPr>
            <a:t>SignalR to continuously update tables</a:t>
          </a:r>
          <a:endParaRPr lang="en-US"/>
        </a:p>
      </dgm:t>
    </dgm:pt>
    <dgm:pt modelId="{A9E22967-AB14-4C0C-BF7F-DDA004ABB97A}" type="parTrans" cxnId="{350039E5-953C-4B2F-81B6-4C00A27DF3B1}">
      <dgm:prSet/>
      <dgm:spPr/>
      <dgm:t>
        <a:bodyPr/>
        <a:lstStyle/>
        <a:p>
          <a:endParaRPr lang="en-US"/>
        </a:p>
      </dgm:t>
    </dgm:pt>
    <dgm:pt modelId="{D5D00DD4-A9B1-4156-9844-5710E713350A}" type="sibTrans" cxnId="{350039E5-953C-4B2F-81B6-4C00A27DF3B1}">
      <dgm:prSet/>
      <dgm:spPr/>
      <dgm:t>
        <a:bodyPr/>
        <a:lstStyle/>
        <a:p>
          <a:endParaRPr lang="en-US"/>
        </a:p>
      </dgm:t>
    </dgm:pt>
    <dgm:pt modelId="{C86874EF-08C4-4658-BDAA-56FA89BF203E}">
      <dgm:prSet/>
      <dgm:spPr/>
      <dgm:t>
        <a:bodyPr/>
        <a:lstStyle/>
        <a:p>
          <a:pPr>
            <a:lnSpc>
              <a:spcPct val="100000"/>
            </a:lnSpc>
          </a:pPr>
          <a:r>
            <a:rPr lang="en-US">
              <a:cs typeface="Calibri Light"/>
            </a:rPr>
            <a:t>Cross process data analysis</a:t>
          </a:r>
        </a:p>
      </dgm:t>
    </dgm:pt>
    <dgm:pt modelId="{37AD8EDB-41C1-4810-9D01-B93940F7A7A9}" type="parTrans" cxnId="{4B0C179A-D05C-4FF7-BA3C-7158D159ACD8}">
      <dgm:prSet/>
      <dgm:spPr/>
      <dgm:t>
        <a:bodyPr/>
        <a:lstStyle/>
        <a:p>
          <a:endParaRPr lang="en-US"/>
        </a:p>
      </dgm:t>
    </dgm:pt>
    <dgm:pt modelId="{315E32B7-1729-4EE3-A26F-C4BDB91CC4B0}" type="sibTrans" cxnId="{4B0C179A-D05C-4FF7-BA3C-7158D159ACD8}">
      <dgm:prSet/>
      <dgm:spPr/>
      <dgm:t>
        <a:bodyPr/>
        <a:lstStyle/>
        <a:p>
          <a:endParaRPr lang="en-US"/>
        </a:p>
      </dgm:t>
    </dgm:pt>
    <dgm:pt modelId="{8E4D7B6B-7C34-45E6-A01D-90DEEA026BE0}" type="pres">
      <dgm:prSet presAssocID="{F72D81F0-5588-40A6-B90F-F2EAC08DBA22}" presName="root" presStyleCnt="0">
        <dgm:presLayoutVars>
          <dgm:dir/>
          <dgm:resizeHandles val="exact"/>
        </dgm:presLayoutVars>
      </dgm:prSet>
      <dgm:spPr/>
    </dgm:pt>
    <dgm:pt modelId="{6B7C02F5-E82B-48B1-A489-2C85FBA82B27}" type="pres">
      <dgm:prSet presAssocID="{3C7077C9-09D2-4ED9-BB92-91AD141A8F18}" presName="compNode" presStyleCnt="0"/>
      <dgm:spPr/>
    </dgm:pt>
    <dgm:pt modelId="{E87EA984-FD75-4E02-B65E-49D591BE4D16}" type="pres">
      <dgm:prSet presAssocID="{3C7077C9-09D2-4ED9-BB92-91AD141A8F18}" presName="bgRect" presStyleLbl="bgShp" presStyleIdx="0" presStyleCnt="3"/>
      <dgm:spPr/>
    </dgm:pt>
    <dgm:pt modelId="{FAC8CECF-8BEA-42B8-9D80-27CDAEB9E39B}" type="pres">
      <dgm:prSet presAssocID="{3C7077C9-09D2-4ED9-BB92-91AD141A8F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DDD8AD18-45AD-4072-AD87-16DF8A754B7F}" type="pres">
      <dgm:prSet presAssocID="{3C7077C9-09D2-4ED9-BB92-91AD141A8F18}" presName="spaceRect" presStyleCnt="0"/>
      <dgm:spPr/>
    </dgm:pt>
    <dgm:pt modelId="{8F189893-C87B-47DB-91CC-04C8CB5DC74F}" type="pres">
      <dgm:prSet presAssocID="{3C7077C9-09D2-4ED9-BB92-91AD141A8F18}" presName="parTx" presStyleLbl="revTx" presStyleIdx="0" presStyleCnt="6">
        <dgm:presLayoutVars>
          <dgm:chMax val="0"/>
          <dgm:chPref val="0"/>
        </dgm:presLayoutVars>
      </dgm:prSet>
      <dgm:spPr/>
    </dgm:pt>
    <dgm:pt modelId="{8F885B7D-0473-45CA-92AA-83AAF759C349}" type="pres">
      <dgm:prSet presAssocID="{3C7077C9-09D2-4ED9-BB92-91AD141A8F18}" presName="desTx" presStyleLbl="revTx" presStyleIdx="1" presStyleCnt="6">
        <dgm:presLayoutVars/>
      </dgm:prSet>
      <dgm:spPr/>
    </dgm:pt>
    <dgm:pt modelId="{9C23F085-C215-4516-9278-2C310FEB0027}" type="pres">
      <dgm:prSet presAssocID="{05CF68CB-02F6-4ADA-9B32-4B96F4B4D3DB}" presName="sibTrans" presStyleCnt="0"/>
      <dgm:spPr/>
    </dgm:pt>
    <dgm:pt modelId="{EA4AC83A-7EE9-421D-A9D9-54894B41F6BD}" type="pres">
      <dgm:prSet presAssocID="{8BCD68AA-CD29-444B-B060-9234607C7601}" presName="compNode" presStyleCnt="0"/>
      <dgm:spPr/>
    </dgm:pt>
    <dgm:pt modelId="{D5A12DE3-6534-4CFE-AF65-31263B325041}" type="pres">
      <dgm:prSet presAssocID="{8BCD68AA-CD29-444B-B060-9234607C7601}" presName="bgRect" presStyleLbl="bgShp" presStyleIdx="1" presStyleCnt="3"/>
      <dgm:spPr/>
    </dgm:pt>
    <dgm:pt modelId="{F58CCBB5-92AF-48DC-A76E-37F0CCECEED4}" type="pres">
      <dgm:prSet presAssocID="{8BCD68AA-CD29-444B-B060-9234607C760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9CD8F4D0-D096-4593-8B93-B65F64F0ECF3}" type="pres">
      <dgm:prSet presAssocID="{8BCD68AA-CD29-444B-B060-9234607C7601}" presName="spaceRect" presStyleCnt="0"/>
      <dgm:spPr/>
    </dgm:pt>
    <dgm:pt modelId="{941D72EF-59B0-4BC4-85F8-3FF0F8E3FF65}" type="pres">
      <dgm:prSet presAssocID="{8BCD68AA-CD29-444B-B060-9234607C7601}" presName="parTx" presStyleLbl="revTx" presStyleIdx="2" presStyleCnt="6">
        <dgm:presLayoutVars>
          <dgm:chMax val="0"/>
          <dgm:chPref val="0"/>
        </dgm:presLayoutVars>
      </dgm:prSet>
      <dgm:spPr/>
    </dgm:pt>
    <dgm:pt modelId="{44B655C3-1E68-4E28-81BA-D575A188C61A}" type="pres">
      <dgm:prSet presAssocID="{8BCD68AA-CD29-444B-B060-9234607C7601}" presName="desTx" presStyleLbl="revTx" presStyleIdx="3" presStyleCnt="6">
        <dgm:presLayoutVars/>
      </dgm:prSet>
      <dgm:spPr/>
    </dgm:pt>
    <dgm:pt modelId="{326FA7FE-790E-4F9D-94E3-430A159F8814}" type="pres">
      <dgm:prSet presAssocID="{72D8E30E-1EEF-46BD-A26C-90A5388B4BBB}" presName="sibTrans" presStyleCnt="0"/>
      <dgm:spPr/>
    </dgm:pt>
    <dgm:pt modelId="{B3B2D0A9-AA17-4189-9F72-ADF73F55B98C}" type="pres">
      <dgm:prSet presAssocID="{D815D7BA-BC7A-4D80-9FAD-8CE2A5DDAA34}" presName="compNode" presStyleCnt="0"/>
      <dgm:spPr/>
    </dgm:pt>
    <dgm:pt modelId="{68DFC05D-4A0D-47F3-9A2B-48317C514B8F}" type="pres">
      <dgm:prSet presAssocID="{D815D7BA-BC7A-4D80-9FAD-8CE2A5DDAA34}" presName="bgRect" presStyleLbl="bgShp" presStyleIdx="2" presStyleCnt="3"/>
      <dgm:spPr/>
    </dgm:pt>
    <dgm:pt modelId="{84F2A79F-8F80-45AC-8F3D-BC04DF39E20E}" type="pres">
      <dgm:prSet presAssocID="{D815D7BA-BC7A-4D80-9FAD-8CE2A5DDAA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D9841D52-8FD8-49D9-B999-D7E2209AA161}" type="pres">
      <dgm:prSet presAssocID="{D815D7BA-BC7A-4D80-9FAD-8CE2A5DDAA34}" presName="spaceRect" presStyleCnt="0"/>
      <dgm:spPr/>
    </dgm:pt>
    <dgm:pt modelId="{6BEE635D-2865-422B-B7D4-2B74CB14DEE7}" type="pres">
      <dgm:prSet presAssocID="{D815D7BA-BC7A-4D80-9FAD-8CE2A5DDAA34}" presName="parTx" presStyleLbl="revTx" presStyleIdx="4" presStyleCnt="6">
        <dgm:presLayoutVars>
          <dgm:chMax val="0"/>
          <dgm:chPref val="0"/>
        </dgm:presLayoutVars>
      </dgm:prSet>
      <dgm:spPr/>
    </dgm:pt>
    <dgm:pt modelId="{B450DC26-AFB8-4F67-BD0D-E47A402259D2}" type="pres">
      <dgm:prSet presAssocID="{D815D7BA-BC7A-4D80-9FAD-8CE2A5DDAA34}" presName="desTx" presStyleLbl="revTx" presStyleIdx="5" presStyleCnt="6">
        <dgm:presLayoutVars/>
      </dgm:prSet>
      <dgm:spPr/>
    </dgm:pt>
  </dgm:ptLst>
  <dgm:cxnLst>
    <dgm:cxn modelId="{9E58030E-AF3C-4B6C-B73E-BD69D32CA31B}" srcId="{F72D81F0-5588-40A6-B90F-F2EAC08DBA22}" destId="{8BCD68AA-CD29-444B-B060-9234607C7601}" srcOrd="1" destOrd="0" parTransId="{DC6B3DF4-11D9-47A3-8377-19ECA840D530}" sibTransId="{72D8E30E-1EEF-46BD-A26C-90A5388B4BBB}"/>
    <dgm:cxn modelId="{2F7A0117-B36E-41EA-988F-55D4C55F63BE}" type="presOf" srcId="{42707455-1DAB-48C4-83AB-2BB84C639FF5}" destId="{B450DC26-AFB8-4F67-BD0D-E47A402259D2}" srcOrd="0" destOrd="0" presId="urn:microsoft.com/office/officeart/2018/2/layout/IconVerticalSolidList"/>
    <dgm:cxn modelId="{269B9618-F6EC-46E3-8B39-3D10D206C924}" type="presOf" srcId="{F0405B60-D223-401C-8F8B-8226C4FC84D8}" destId="{8F885B7D-0473-45CA-92AA-83AAF759C349}" srcOrd="0" destOrd="0" presId="urn:microsoft.com/office/officeart/2018/2/layout/IconVerticalSolidList"/>
    <dgm:cxn modelId="{8BD29B26-0949-4C4A-9F42-1905DDC1BE4A}" srcId="{8BCD68AA-CD29-444B-B060-9234607C7601}" destId="{08CD6259-EDAE-4DC4-8053-A187D7D78665}" srcOrd="1" destOrd="0" parTransId="{1637AD89-385F-41D3-8D99-D1D42E3FA56F}" sibTransId="{2975F96D-9E50-4912-8173-D19955F860CD}"/>
    <dgm:cxn modelId="{101AF62C-129A-4D26-BD5F-9D8A5B3DA54C}" srcId="{3C7077C9-09D2-4ED9-BB92-91AD141A8F18}" destId="{20CD16C3-3510-4E39-A6E5-DF854A71B978}" srcOrd="1" destOrd="0" parTransId="{8A9E5447-0852-4056-B64A-E19C76C7887F}" sibTransId="{CDCEC539-DC8F-44D6-BB1E-670988D24BDC}"/>
    <dgm:cxn modelId="{FB3FDC5D-92D9-4A10-9319-CAF579C208F5}" type="presOf" srcId="{81FA65A2-FD10-42FF-8D7C-2FB1C0D69672}" destId="{44B655C3-1E68-4E28-81BA-D575A188C61A}" srcOrd="0" destOrd="0" presId="urn:microsoft.com/office/officeart/2018/2/layout/IconVerticalSolidList"/>
    <dgm:cxn modelId="{7D737E63-2417-4538-9A60-B249B9ECE075}" type="presOf" srcId="{C86874EF-08C4-4658-BDAA-56FA89BF203E}" destId="{B450DC26-AFB8-4F67-BD0D-E47A402259D2}" srcOrd="0" destOrd="1" presId="urn:microsoft.com/office/officeart/2018/2/layout/IconVerticalSolidList"/>
    <dgm:cxn modelId="{DAC70166-013E-4540-9374-EE4A2A5E3549}" type="presOf" srcId="{08CD6259-EDAE-4DC4-8053-A187D7D78665}" destId="{44B655C3-1E68-4E28-81BA-D575A188C61A}" srcOrd="0" destOrd="1" presId="urn:microsoft.com/office/officeart/2018/2/layout/IconVerticalSolidList"/>
    <dgm:cxn modelId="{75D8A252-2C6E-4A24-BF72-1BAD68C863D8}" srcId="{8BCD68AA-CD29-444B-B060-9234607C7601}" destId="{81FA65A2-FD10-42FF-8D7C-2FB1C0D69672}" srcOrd="0" destOrd="0" parTransId="{50D6E1C0-6FD2-45DB-8957-4E0EEE073917}" sibTransId="{00BF846C-263C-44FF-B4E4-86A944804060}"/>
    <dgm:cxn modelId="{4B0C179A-D05C-4FF7-BA3C-7158D159ACD8}" srcId="{D815D7BA-BC7A-4D80-9FAD-8CE2A5DDAA34}" destId="{C86874EF-08C4-4658-BDAA-56FA89BF203E}" srcOrd="1" destOrd="0" parTransId="{37AD8EDB-41C1-4810-9D01-B93940F7A7A9}" sibTransId="{315E32B7-1729-4EE3-A26F-C4BDB91CC4B0}"/>
    <dgm:cxn modelId="{84FE24AD-FE2D-4E32-98F5-B37454987D46}" type="presOf" srcId="{20CD16C3-3510-4E39-A6E5-DF854A71B978}" destId="{8F885B7D-0473-45CA-92AA-83AAF759C349}" srcOrd="0" destOrd="1" presId="urn:microsoft.com/office/officeart/2018/2/layout/IconVerticalSolidList"/>
    <dgm:cxn modelId="{E5F1F1AE-5498-4A1C-94C6-78AF2635B4D1}" srcId="{F72D81F0-5588-40A6-B90F-F2EAC08DBA22}" destId="{D815D7BA-BC7A-4D80-9FAD-8CE2A5DDAA34}" srcOrd="2" destOrd="0" parTransId="{DBCD0B30-500D-42F4-9A8B-0C08D0EE0F62}" sibTransId="{C07CA75E-DF2E-4390-85E9-4FA5FDD32674}"/>
    <dgm:cxn modelId="{712FFEB4-24F3-4E0A-9B4F-8E34BE4E93AB}" srcId="{F72D81F0-5588-40A6-B90F-F2EAC08DBA22}" destId="{3C7077C9-09D2-4ED9-BB92-91AD141A8F18}" srcOrd="0" destOrd="0" parTransId="{B0806300-EDE1-4933-A8F0-56E17B381B1C}" sibTransId="{05CF68CB-02F6-4ADA-9B32-4B96F4B4D3DB}"/>
    <dgm:cxn modelId="{12DAA8B5-4E7D-4075-A7E4-067990021477}" type="presOf" srcId="{F72D81F0-5588-40A6-B90F-F2EAC08DBA22}" destId="{8E4D7B6B-7C34-45E6-A01D-90DEEA026BE0}" srcOrd="0" destOrd="0" presId="urn:microsoft.com/office/officeart/2018/2/layout/IconVerticalSolidList"/>
    <dgm:cxn modelId="{635B4DBE-D4E8-442E-87AA-8B2AA83AC980}" type="presOf" srcId="{3C7077C9-09D2-4ED9-BB92-91AD141A8F18}" destId="{8F189893-C87B-47DB-91CC-04C8CB5DC74F}" srcOrd="0" destOrd="0" presId="urn:microsoft.com/office/officeart/2018/2/layout/IconVerticalSolidList"/>
    <dgm:cxn modelId="{6F209FC0-31B1-4AB3-A9C5-5F4B60755456}" srcId="{8BCD68AA-CD29-444B-B060-9234607C7601}" destId="{81236D3F-ABBE-40B9-B31C-B8CEFA894106}" srcOrd="2" destOrd="0" parTransId="{CD791F22-174E-4E98-8A40-4E20B3AA68B6}" sibTransId="{D046950B-9165-4AF5-B9D3-5CC4003BAB4A}"/>
    <dgm:cxn modelId="{D46C45C9-967E-44F5-82E7-CD0D35CA553A}" type="presOf" srcId="{81236D3F-ABBE-40B9-B31C-B8CEFA894106}" destId="{44B655C3-1E68-4E28-81BA-D575A188C61A}" srcOrd="0" destOrd="2" presId="urn:microsoft.com/office/officeart/2018/2/layout/IconVerticalSolidList"/>
    <dgm:cxn modelId="{C748F2D9-2178-4721-AA1F-2D5ABAC2F810}" srcId="{3C7077C9-09D2-4ED9-BB92-91AD141A8F18}" destId="{F0405B60-D223-401C-8F8B-8226C4FC84D8}" srcOrd="0" destOrd="0" parTransId="{C26D98BF-76DB-444A-9CF8-6EF626EB4CAF}" sibTransId="{788B01FF-ACE9-4AA3-AFA4-3E58CC9A9C7C}"/>
    <dgm:cxn modelId="{350039E5-953C-4B2F-81B6-4C00A27DF3B1}" srcId="{D815D7BA-BC7A-4D80-9FAD-8CE2A5DDAA34}" destId="{42707455-1DAB-48C4-83AB-2BB84C639FF5}" srcOrd="0" destOrd="0" parTransId="{A9E22967-AB14-4C0C-BF7F-DDA004ABB97A}" sibTransId="{D5D00DD4-A9B1-4156-9844-5710E713350A}"/>
    <dgm:cxn modelId="{1A754DE5-D44A-4E2B-9303-1C267D908502}" type="presOf" srcId="{8BCD68AA-CD29-444B-B060-9234607C7601}" destId="{941D72EF-59B0-4BC4-85F8-3FF0F8E3FF65}" srcOrd="0" destOrd="0" presId="urn:microsoft.com/office/officeart/2018/2/layout/IconVerticalSolidList"/>
    <dgm:cxn modelId="{83CEBAE6-0EBD-41F3-8EE6-EACD65CEDF50}" type="presOf" srcId="{D815D7BA-BC7A-4D80-9FAD-8CE2A5DDAA34}" destId="{6BEE635D-2865-422B-B7D4-2B74CB14DEE7}" srcOrd="0" destOrd="0" presId="urn:microsoft.com/office/officeart/2018/2/layout/IconVerticalSolidList"/>
    <dgm:cxn modelId="{23460CE9-4B07-424D-89C6-C61856D9BC3C}" type="presParOf" srcId="{8E4D7B6B-7C34-45E6-A01D-90DEEA026BE0}" destId="{6B7C02F5-E82B-48B1-A489-2C85FBA82B27}" srcOrd="0" destOrd="0" presId="urn:microsoft.com/office/officeart/2018/2/layout/IconVerticalSolidList"/>
    <dgm:cxn modelId="{6713C53D-4017-4D26-BBB7-467BD4DA8377}" type="presParOf" srcId="{6B7C02F5-E82B-48B1-A489-2C85FBA82B27}" destId="{E87EA984-FD75-4E02-B65E-49D591BE4D16}" srcOrd="0" destOrd="0" presId="urn:microsoft.com/office/officeart/2018/2/layout/IconVerticalSolidList"/>
    <dgm:cxn modelId="{142F89A0-6FA9-4636-B164-0556E8EB95A8}" type="presParOf" srcId="{6B7C02F5-E82B-48B1-A489-2C85FBA82B27}" destId="{FAC8CECF-8BEA-42B8-9D80-27CDAEB9E39B}" srcOrd="1" destOrd="0" presId="urn:microsoft.com/office/officeart/2018/2/layout/IconVerticalSolidList"/>
    <dgm:cxn modelId="{4E8CA2B0-BBDF-40BB-823C-786270713772}" type="presParOf" srcId="{6B7C02F5-E82B-48B1-A489-2C85FBA82B27}" destId="{DDD8AD18-45AD-4072-AD87-16DF8A754B7F}" srcOrd="2" destOrd="0" presId="urn:microsoft.com/office/officeart/2018/2/layout/IconVerticalSolidList"/>
    <dgm:cxn modelId="{43D43F63-8709-47D8-BDAB-1091766C547C}" type="presParOf" srcId="{6B7C02F5-E82B-48B1-A489-2C85FBA82B27}" destId="{8F189893-C87B-47DB-91CC-04C8CB5DC74F}" srcOrd="3" destOrd="0" presId="urn:microsoft.com/office/officeart/2018/2/layout/IconVerticalSolidList"/>
    <dgm:cxn modelId="{6503E5A3-4B24-46CF-A47F-BF53F1107047}" type="presParOf" srcId="{6B7C02F5-E82B-48B1-A489-2C85FBA82B27}" destId="{8F885B7D-0473-45CA-92AA-83AAF759C349}" srcOrd="4" destOrd="0" presId="urn:microsoft.com/office/officeart/2018/2/layout/IconVerticalSolidList"/>
    <dgm:cxn modelId="{7FE6F5E3-6612-4691-B0BE-90747753A1BE}" type="presParOf" srcId="{8E4D7B6B-7C34-45E6-A01D-90DEEA026BE0}" destId="{9C23F085-C215-4516-9278-2C310FEB0027}" srcOrd="1" destOrd="0" presId="urn:microsoft.com/office/officeart/2018/2/layout/IconVerticalSolidList"/>
    <dgm:cxn modelId="{82CAA300-15BF-4FB6-9E8B-2D971D8EADD4}" type="presParOf" srcId="{8E4D7B6B-7C34-45E6-A01D-90DEEA026BE0}" destId="{EA4AC83A-7EE9-421D-A9D9-54894B41F6BD}" srcOrd="2" destOrd="0" presId="urn:microsoft.com/office/officeart/2018/2/layout/IconVerticalSolidList"/>
    <dgm:cxn modelId="{C19F8B9D-A473-49D7-B07D-8C6D2AF0D452}" type="presParOf" srcId="{EA4AC83A-7EE9-421D-A9D9-54894B41F6BD}" destId="{D5A12DE3-6534-4CFE-AF65-31263B325041}" srcOrd="0" destOrd="0" presId="urn:microsoft.com/office/officeart/2018/2/layout/IconVerticalSolidList"/>
    <dgm:cxn modelId="{85E0CFA2-6ED6-4BCC-9E27-81C8DF7E2837}" type="presParOf" srcId="{EA4AC83A-7EE9-421D-A9D9-54894B41F6BD}" destId="{F58CCBB5-92AF-48DC-A76E-37F0CCECEED4}" srcOrd="1" destOrd="0" presId="urn:microsoft.com/office/officeart/2018/2/layout/IconVerticalSolidList"/>
    <dgm:cxn modelId="{35DB53CF-BAA7-4754-9FFC-A46440793C71}" type="presParOf" srcId="{EA4AC83A-7EE9-421D-A9D9-54894B41F6BD}" destId="{9CD8F4D0-D096-4593-8B93-B65F64F0ECF3}" srcOrd="2" destOrd="0" presId="urn:microsoft.com/office/officeart/2018/2/layout/IconVerticalSolidList"/>
    <dgm:cxn modelId="{5E1D2194-13D4-4468-9E72-062B69DD1E3D}" type="presParOf" srcId="{EA4AC83A-7EE9-421D-A9D9-54894B41F6BD}" destId="{941D72EF-59B0-4BC4-85F8-3FF0F8E3FF65}" srcOrd="3" destOrd="0" presId="urn:microsoft.com/office/officeart/2018/2/layout/IconVerticalSolidList"/>
    <dgm:cxn modelId="{7B7DFAD9-CA98-4A8F-ACA6-E4953DEA130C}" type="presParOf" srcId="{EA4AC83A-7EE9-421D-A9D9-54894B41F6BD}" destId="{44B655C3-1E68-4E28-81BA-D575A188C61A}" srcOrd="4" destOrd="0" presId="urn:microsoft.com/office/officeart/2018/2/layout/IconVerticalSolidList"/>
    <dgm:cxn modelId="{B85E18ED-8AD6-4C36-A7C2-28D217142D3A}" type="presParOf" srcId="{8E4D7B6B-7C34-45E6-A01D-90DEEA026BE0}" destId="{326FA7FE-790E-4F9D-94E3-430A159F8814}" srcOrd="3" destOrd="0" presId="urn:microsoft.com/office/officeart/2018/2/layout/IconVerticalSolidList"/>
    <dgm:cxn modelId="{0D23706C-C701-40EC-AB35-C597F7934663}" type="presParOf" srcId="{8E4D7B6B-7C34-45E6-A01D-90DEEA026BE0}" destId="{B3B2D0A9-AA17-4189-9F72-ADF73F55B98C}" srcOrd="4" destOrd="0" presId="urn:microsoft.com/office/officeart/2018/2/layout/IconVerticalSolidList"/>
    <dgm:cxn modelId="{883B232A-4305-4328-BC21-F93E8B9F5221}" type="presParOf" srcId="{B3B2D0A9-AA17-4189-9F72-ADF73F55B98C}" destId="{68DFC05D-4A0D-47F3-9A2B-48317C514B8F}" srcOrd="0" destOrd="0" presId="urn:microsoft.com/office/officeart/2018/2/layout/IconVerticalSolidList"/>
    <dgm:cxn modelId="{93EEE53D-1BC3-48BA-9446-57BA2A6F649A}" type="presParOf" srcId="{B3B2D0A9-AA17-4189-9F72-ADF73F55B98C}" destId="{84F2A79F-8F80-45AC-8F3D-BC04DF39E20E}" srcOrd="1" destOrd="0" presId="urn:microsoft.com/office/officeart/2018/2/layout/IconVerticalSolidList"/>
    <dgm:cxn modelId="{E8C7F013-8189-407A-91F5-FA21F2BD8096}" type="presParOf" srcId="{B3B2D0A9-AA17-4189-9F72-ADF73F55B98C}" destId="{D9841D52-8FD8-49D9-B999-D7E2209AA161}" srcOrd="2" destOrd="0" presId="urn:microsoft.com/office/officeart/2018/2/layout/IconVerticalSolidList"/>
    <dgm:cxn modelId="{7222F847-2E9E-42F2-8FFD-91C8C2AE1A07}" type="presParOf" srcId="{B3B2D0A9-AA17-4189-9F72-ADF73F55B98C}" destId="{6BEE635D-2865-422B-B7D4-2B74CB14DEE7}" srcOrd="3" destOrd="0" presId="urn:microsoft.com/office/officeart/2018/2/layout/IconVerticalSolidList"/>
    <dgm:cxn modelId="{1C0E51AD-0E04-45EF-AF0A-286C55CD1E72}" type="presParOf" srcId="{B3B2D0A9-AA17-4189-9F72-ADF73F55B98C}" destId="{B450DC26-AFB8-4F67-BD0D-E47A402259D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22650-8288-4B3A-8A3B-F45160A0142C}">
      <dsp:nvSpPr>
        <dsp:cNvPr id="0" name=""/>
        <dsp:cNvSpPr/>
      </dsp:nvSpPr>
      <dsp:spPr>
        <a:xfrm>
          <a:off x="0" y="1992"/>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F1014A1-A5C0-4901-AD6E-06650A85DD7A}">
      <dsp:nvSpPr>
        <dsp:cNvPr id="0" name=""/>
        <dsp:cNvSpPr/>
      </dsp:nvSpPr>
      <dsp:spPr>
        <a:xfrm>
          <a:off x="0" y="1992"/>
          <a:ext cx="2103120" cy="1358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cs typeface="Calibri Light"/>
            </a:rPr>
            <a:t>Jacob Kirsch</a:t>
          </a:r>
        </a:p>
      </dsp:txBody>
      <dsp:txXfrm>
        <a:off x="0" y="1992"/>
        <a:ext cx="2103120" cy="1358996"/>
      </dsp:txXfrm>
    </dsp:sp>
    <dsp:sp modelId="{67A3F762-FEDF-4487-BC13-020D39B5532F}">
      <dsp:nvSpPr>
        <dsp:cNvPr id="0" name=""/>
        <dsp:cNvSpPr/>
      </dsp:nvSpPr>
      <dsp:spPr>
        <a:xfrm>
          <a:off x="2260854" y="63704"/>
          <a:ext cx="8254746" cy="1234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cs typeface="Calibri Light"/>
            </a:rPr>
            <a:t>Rising junior at University of Michigan studying CS &amp; Information Studies</a:t>
          </a:r>
        </a:p>
      </dsp:txBody>
      <dsp:txXfrm>
        <a:off x="2260854" y="63704"/>
        <a:ext cx="8254746" cy="1234244"/>
      </dsp:txXfrm>
    </dsp:sp>
    <dsp:sp modelId="{EC22CC88-0734-40E4-AED3-B043CA412B2F}">
      <dsp:nvSpPr>
        <dsp:cNvPr id="0" name=""/>
        <dsp:cNvSpPr/>
      </dsp:nvSpPr>
      <dsp:spPr>
        <a:xfrm>
          <a:off x="2103120" y="1297949"/>
          <a:ext cx="8412480" cy="0"/>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6F534270-3026-458C-97A2-B8C93894AEFD}">
      <dsp:nvSpPr>
        <dsp:cNvPr id="0" name=""/>
        <dsp:cNvSpPr/>
      </dsp:nvSpPr>
      <dsp:spPr>
        <a:xfrm>
          <a:off x="0" y="1360988"/>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AF5FA86-332C-4192-BE0D-FBF2D08F4672}">
      <dsp:nvSpPr>
        <dsp:cNvPr id="0" name=""/>
        <dsp:cNvSpPr/>
      </dsp:nvSpPr>
      <dsp:spPr>
        <a:xfrm>
          <a:off x="0" y="1360988"/>
          <a:ext cx="2103120" cy="1358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err="1">
              <a:cs typeface="Calibri Light"/>
            </a:rPr>
            <a:t>Monal</a:t>
          </a:r>
          <a:r>
            <a:rPr lang="en-US" sz="3800" kern="1200">
              <a:cs typeface="Calibri Light"/>
            </a:rPr>
            <a:t> </a:t>
          </a:r>
          <a:r>
            <a:rPr lang="en-US" sz="3800" kern="1200"/>
            <a:t>Garg</a:t>
          </a:r>
        </a:p>
      </dsp:txBody>
      <dsp:txXfrm>
        <a:off x="0" y="1360988"/>
        <a:ext cx="2103120" cy="1358996"/>
      </dsp:txXfrm>
    </dsp:sp>
    <dsp:sp modelId="{67FE1040-A6FC-40EF-A7C6-BA972F99BA73}">
      <dsp:nvSpPr>
        <dsp:cNvPr id="0" name=""/>
        <dsp:cNvSpPr/>
      </dsp:nvSpPr>
      <dsp:spPr>
        <a:xfrm>
          <a:off x="2260854" y="1422701"/>
          <a:ext cx="8254746" cy="1234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cs typeface="Calibri Light"/>
            </a:rPr>
            <a:t>Rising junior at University of Pennsylvania studying CS &amp; Math</a:t>
          </a:r>
        </a:p>
      </dsp:txBody>
      <dsp:txXfrm>
        <a:off x="2260854" y="1422701"/>
        <a:ext cx="8254746" cy="1234244"/>
      </dsp:txXfrm>
    </dsp:sp>
    <dsp:sp modelId="{800C321E-6717-44BA-B06D-E1745190597B}">
      <dsp:nvSpPr>
        <dsp:cNvPr id="0" name=""/>
        <dsp:cNvSpPr/>
      </dsp:nvSpPr>
      <dsp:spPr>
        <a:xfrm>
          <a:off x="2103120" y="2656945"/>
          <a:ext cx="8412480" cy="0"/>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94A4E423-5914-4CA0-88FB-D51DD0073738}">
      <dsp:nvSpPr>
        <dsp:cNvPr id="0" name=""/>
        <dsp:cNvSpPr/>
      </dsp:nvSpPr>
      <dsp:spPr>
        <a:xfrm>
          <a:off x="0" y="2719985"/>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1DD8CDF-39BB-4970-8B94-6D6520C50AF3}">
      <dsp:nvSpPr>
        <dsp:cNvPr id="0" name=""/>
        <dsp:cNvSpPr/>
      </dsp:nvSpPr>
      <dsp:spPr>
        <a:xfrm>
          <a:off x="0" y="2719985"/>
          <a:ext cx="2103120" cy="1358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McCoy </a:t>
          </a:r>
          <a:r>
            <a:rPr lang="en-US" sz="3800" kern="1200" dirty="0" err="1"/>
            <a:t>Patiño</a:t>
          </a:r>
          <a:endParaRPr lang="en-US" sz="3800" kern="1200" dirty="0"/>
        </a:p>
      </dsp:txBody>
      <dsp:txXfrm>
        <a:off x="0" y="2719985"/>
        <a:ext cx="2103120" cy="1358996"/>
      </dsp:txXfrm>
    </dsp:sp>
    <dsp:sp modelId="{0F3BCB7B-A6A6-4E24-9038-B541E300B924}">
      <dsp:nvSpPr>
        <dsp:cNvPr id="0" name=""/>
        <dsp:cNvSpPr/>
      </dsp:nvSpPr>
      <dsp:spPr>
        <a:xfrm>
          <a:off x="2260854" y="2781697"/>
          <a:ext cx="8254746" cy="1234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Rising junior at MIT studying CS &amp; Japanese</a:t>
          </a:r>
        </a:p>
      </dsp:txBody>
      <dsp:txXfrm>
        <a:off x="2260854" y="2781697"/>
        <a:ext cx="8254746" cy="1234244"/>
      </dsp:txXfrm>
    </dsp:sp>
    <dsp:sp modelId="{81E16DC6-08BB-4CC2-BA55-87A0014E7D82}">
      <dsp:nvSpPr>
        <dsp:cNvPr id="0" name=""/>
        <dsp:cNvSpPr/>
      </dsp:nvSpPr>
      <dsp:spPr>
        <a:xfrm>
          <a:off x="2103120" y="4015941"/>
          <a:ext cx="8412480" cy="0"/>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16606-DC47-4524-A77A-C333AA1D535C}">
      <dsp:nvSpPr>
        <dsp:cNvPr id="0" name=""/>
        <dsp:cNvSpPr/>
      </dsp:nvSpPr>
      <dsp:spPr>
        <a:xfrm>
          <a:off x="0" y="680"/>
          <a:ext cx="6089650" cy="159164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582DB-4FFD-46BC-9FF5-9EDCE8A03BFF}">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65C9E2-F4A5-4515-B6EB-4052646BC7AD}">
      <dsp:nvSpPr>
        <dsp:cNvPr id="0" name=""/>
        <dsp:cNvSpPr/>
      </dsp:nvSpPr>
      <dsp:spPr>
        <a:xfrm>
          <a:off x="1838352" y="680"/>
          <a:ext cx="4251297"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90000"/>
            </a:lnSpc>
            <a:spcBef>
              <a:spcPct val="0"/>
            </a:spcBef>
            <a:spcAft>
              <a:spcPct val="35000"/>
            </a:spcAft>
            <a:buNone/>
          </a:pPr>
          <a:r>
            <a:rPr lang="en-US" sz="2500" kern="1200"/>
            <a:t>GitHub repository set up</a:t>
          </a:r>
        </a:p>
      </dsp:txBody>
      <dsp:txXfrm>
        <a:off x="1838352" y="680"/>
        <a:ext cx="4251297" cy="1591647"/>
      </dsp:txXfrm>
    </dsp:sp>
    <dsp:sp modelId="{0707AE23-24D3-44F5-B6CC-41F5FCEE204A}">
      <dsp:nvSpPr>
        <dsp:cNvPr id="0" name=""/>
        <dsp:cNvSpPr/>
      </dsp:nvSpPr>
      <dsp:spPr>
        <a:xfrm>
          <a:off x="0" y="1990238"/>
          <a:ext cx="6089650" cy="159164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257249-4F8C-4A98-8A04-13C45677DA94}">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74FAC2-8BFE-4A0C-8311-AAB4DABFFB2E}">
      <dsp:nvSpPr>
        <dsp:cNvPr id="0" name=""/>
        <dsp:cNvSpPr/>
      </dsp:nvSpPr>
      <dsp:spPr>
        <a:xfrm>
          <a:off x="1838352" y="1990238"/>
          <a:ext cx="4251297"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90000"/>
            </a:lnSpc>
            <a:spcBef>
              <a:spcPct val="0"/>
            </a:spcBef>
            <a:spcAft>
              <a:spcPct val="35000"/>
            </a:spcAft>
            <a:buNone/>
          </a:pPr>
          <a:r>
            <a:rPr lang="en-US" sz="2500" kern="1200" dirty="0"/>
            <a:t>Set as public</a:t>
          </a:r>
        </a:p>
      </dsp:txBody>
      <dsp:txXfrm>
        <a:off x="1838352" y="1990238"/>
        <a:ext cx="4251297" cy="1591647"/>
      </dsp:txXfrm>
    </dsp:sp>
    <dsp:sp modelId="{6833AAD1-983E-4466-AF5A-8B51D5051908}">
      <dsp:nvSpPr>
        <dsp:cNvPr id="0" name=""/>
        <dsp:cNvSpPr/>
      </dsp:nvSpPr>
      <dsp:spPr>
        <a:xfrm>
          <a:off x="0" y="3979797"/>
          <a:ext cx="6089650" cy="159164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BE4A22-C4CE-4B02-8A4C-507648A146C1}">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D17C83-B3AF-4558-A229-C57477DAA10F}">
      <dsp:nvSpPr>
        <dsp:cNvPr id="0" name=""/>
        <dsp:cNvSpPr/>
      </dsp:nvSpPr>
      <dsp:spPr>
        <a:xfrm>
          <a:off x="1838352" y="3979797"/>
          <a:ext cx="4251297"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90000"/>
            </a:lnSpc>
            <a:spcBef>
              <a:spcPct val="0"/>
            </a:spcBef>
            <a:spcAft>
              <a:spcPct val="35000"/>
            </a:spcAft>
            <a:buNone/>
          </a:pPr>
          <a:r>
            <a:rPr lang="en-US" sz="2500" kern="1200"/>
            <a:t>Brian Robbins as lead</a:t>
          </a:r>
        </a:p>
      </dsp:txBody>
      <dsp:txXfrm>
        <a:off x="1838352" y="3979797"/>
        <a:ext cx="4251297" cy="1591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105BD-32E9-4D1B-8A16-32EBAC8981D5}">
      <dsp:nvSpPr>
        <dsp:cNvPr id="0" name=""/>
        <dsp:cNvSpPr/>
      </dsp:nvSpPr>
      <dsp:spPr>
        <a:xfrm>
          <a:off x="0" y="0"/>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789F67F-A837-4A8E-88B8-00486E93CF4C}">
      <dsp:nvSpPr>
        <dsp:cNvPr id="0" name=""/>
        <dsp:cNvSpPr/>
      </dsp:nvSpPr>
      <dsp:spPr>
        <a:xfrm>
          <a:off x="0" y="0"/>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Performance tracking exists (Azure Application Insights, Windows Performance Monitor, etc.) but is limited</a:t>
          </a:r>
        </a:p>
      </dsp:txBody>
      <dsp:txXfrm>
        <a:off x="0" y="0"/>
        <a:ext cx="6089650" cy="1393031"/>
      </dsp:txXfrm>
    </dsp:sp>
    <dsp:sp modelId="{A385B274-2A3D-4060-8A45-5216DE27821D}">
      <dsp:nvSpPr>
        <dsp:cNvPr id="0" name=""/>
        <dsp:cNvSpPr/>
      </dsp:nvSpPr>
      <dsp:spPr>
        <a:xfrm>
          <a:off x="0" y="1393031"/>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E3B652-FA77-41EA-8D5D-B30E58DA93C7}">
      <dsp:nvSpPr>
        <dsp:cNvPr id="0" name=""/>
        <dsp:cNvSpPr/>
      </dsp:nvSpPr>
      <dsp:spPr>
        <a:xfrm>
          <a:off x="0" y="1393031"/>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App Insights targeted towards web applications</a:t>
          </a:r>
        </a:p>
      </dsp:txBody>
      <dsp:txXfrm>
        <a:off x="0" y="1393031"/>
        <a:ext cx="6089650" cy="1393031"/>
      </dsp:txXfrm>
    </dsp:sp>
    <dsp:sp modelId="{5DEBFECA-E4A3-4480-A76A-02A2CF6DA000}">
      <dsp:nvSpPr>
        <dsp:cNvPr id="0" name=""/>
        <dsp:cNvSpPr/>
      </dsp:nvSpPr>
      <dsp:spPr>
        <a:xfrm>
          <a:off x="0" y="2786062"/>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F0907B4-D4EE-4606-9B89-DDC3292909CE}">
      <dsp:nvSpPr>
        <dsp:cNvPr id="0" name=""/>
        <dsp:cNvSpPr/>
      </dsp:nvSpPr>
      <dsp:spPr>
        <a:xfrm>
          <a:off x="0" y="2786062"/>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Windows Performance Monitor not cross-platform</a:t>
          </a:r>
        </a:p>
      </dsp:txBody>
      <dsp:txXfrm>
        <a:off x="0" y="2786062"/>
        <a:ext cx="6089650" cy="1393031"/>
      </dsp:txXfrm>
    </dsp:sp>
    <dsp:sp modelId="{D99881B1-DCEB-4237-806D-3660C88948AC}">
      <dsp:nvSpPr>
        <dsp:cNvPr id="0" name=""/>
        <dsp:cNvSpPr/>
      </dsp:nvSpPr>
      <dsp:spPr>
        <a:xfrm>
          <a:off x="0" y="4179093"/>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2C61BD9-9821-4CA7-9EAC-74E555DCE4AA}">
      <dsp:nvSpPr>
        <dsp:cNvPr id="0" name=""/>
        <dsp:cNvSpPr/>
      </dsp:nvSpPr>
      <dsp:spPr>
        <a:xfrm>
          <a:off x="0" y="4179093"/>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Multi-process application-focused monitoring doesn't exist in an accessible form</a:t>
          </a:r>
        </a:p>
      </dsp:txBody>
      <dsp:txXfrm>
        <a:off x="0" y="4179093"/>
        <a:ext cx="6089650" cy="1393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9BEC9-904B-4B65-8779-C087E53FC3B6}">
      <dsp:nvSpPr>
        <dsp:cNvPr id="0" name=""/>
        <dsp:cNvSpPr/>
      </dsp:nvSpPr>
      <dsp:spPr>
        <a:xfrm>
          <a:off x="0" y="2720"/>
          <a:ext cx="608965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E4513BA-0B38-4DF4-8FD3-7FECC6468797}">
      <dsp:nvSpPr>
        <dsp:cNvPr id="0" name=""/>
        <dsp:cNvSpPr/>
      </dsp:nvSpPr>
      <dsp:spPr>
        <a:xfrm>
          <a:off x="0" y="2720"/>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cs typeface="Calibri Light"/>
            </a:rPr>
            <a:t>Cross-platform</a:t>
          </a:r>
          <a:r>
            <a:rPr lang="en-US" sz="3800" kern="1200" dirty="0"/>
            <a:t>, application neutral performance monitor</a:t>
          </a:r>
        </a:p>
      </dsp:txBody>
      <dsp:txXfrm>
        <a:off x="0" y="2720"/>
        <a:ext cx="6089650" cy="1855561"/>
      </dsp:txXfrm>
    </dsp:sp>
    <dsp:sp modelId="{CEA066C6-DAEE-4363-9E14-AC3608BDF72E}">
      <dsp:nvSpPr>
        <dsp:cNvPr id="0" name=""/>
        <dsp:cNvSpPr/>
      </dsp:nvSpPr>
      <dsp:spPr>
        <a:xfrm>
          <a:off x="0" y="1858281"/>
          <a:ext cx="608965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AC6BB1C-7D40-40C8-B89F-571DD7A412F7}">
      <dsp:nvSpPr>
        <dsp:cNvPr id="0" name=""/>
        <dsp:cNvSpPr/>
      </dsp:nvSpPr>
      <dsp:spPr>
        <a:xfrm>
          <a:off x="0" y="1858281"/>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Candidate reference application for .NET Core</a:t>
          </a:r>
        </a:p>
      </dsp:txBody>
      <dsp:txXfrm>
        <a:off x="0" y="1858281"/>
        <a:ext cx="6089650" cy="1855561"/>
      </dsp:txXfrm>
    </dsp:sp>
    <dsp:sp modelId="{8EC0B412-DFB1-4D15-A71A-83F6414DB0FA}">
      <dsp:nvSpPr>
        <dsp:cNvPr id="0" name=""/>
        <dsp:cNvSpPr/>
      </dsp:nvSpPr>
      <dsp:spPr>
        <a:xfrm>
          <a:off x="0" y="3713843"/>
          <a:ext cx="608965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30347A2-CB02-44D9-8332-C535B646E028}">
      <dsp:nvSpPr>
        <dsp:cNvPr id="0" name=""/>
        <dsp:cNvSpPr/>
      </dsp:nvSpPr>
      <dsp:spPr>
        <a:xfrm>
          <a:off x="0" y="3713843"/>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Locally deployable, easy to run web application</a:t>
          </a:r>
        </a:p>
      </dsp:txBody>
      <dsp:txXfrm>
        <a:off x="0" y="3713843"/>
        <a:ext cx="6089650" cy="18555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C6DFA-40BF-49E2-82D8-9C7D2B48D05E}">
      <dsp:nvSpPr>
        <dsp:cNvPr id="0" name=""/>
        <dsp:cNvSpPr/>
      </dsp:nvSpPr>
      <dsp:spPr>
        <a:xfrm>
          <a:off x="691245" y="1000420"/>
          <a:ext cx="439154" cy="368908"/>
        </a:xfrm>
        <a:prstGeom prst="rect">
          <a:avLst/>
        </a:prstGeom>
        <a:blipFill dpi="0" rotWithShape="1">
          <a:blip xmlns:r="http://schemas.openxmlformats.org/officeDocument/2006/relationships" r:embed="rId1">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7DACF-CCD3-49CE-8A30-9F9B65EF323B}">
      <dsp:nvSpPr>
        <dsp:cNvPr id="0" name=""/>
        <dsp:cNvSpPr/>
      </dsp:nvSpPr>
      <dsp:spPr>
        <a:xfrm>
          <a:off x="2737" y="1583046"/>
          <a:ext cx="1816171" cy="276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Performed through class library (in future, obtainable via NuGet)</a:t>
          </a:r>
        </a:p>
      </dsp:txBody>
      <dsp:txXfrm>
        <a:off x="2737" y="1583046"/>
        <a:ext cx="1816171" cy="2764125"/>
      </dsp:txXfrm>
    </dsp:sp>
    <dsp:sp modelId="{8B8731DD-749B-4512-A88B-5287955386AB}">
      <dsp:nvSpPr>
        <dsp:cNvPr id="0" name=""/>
        <dsp:cNvSpPr/>
      </dsp:nvSpPr>
      <dsp:spPr>
        <a:xfrm>
          <a:off x="2737" y="4419750"/>
          <a:ext cx="1816171" cy="151953"/>
        </a:xfrm>
        <a:prstGeom prst="rect">
          <a:avLst/>
        </a:prstGeom>
        <a:noFill/>
        <a:ln>
          <a:noFill/>
        </a:ln>
        <a:effectLst/>
      </dsp:spPr>
      <dsp:style>
        <a:lnRef idx="0">
          <a:scrgbClr r="0" g="0" b="0"/>
        </a:lnRef>
        <a:fillRef idx="0">
          <a:scrgbClr r="0" g="0" b="0"/>
        </a:fillRef>
        <a:effectRef idx="0">
          <a:scrgbClr r="0" g="0" b="0"/>
        </a:effectRef>
        <a:fontRef idx="minor"/>
      </dsp:style>
    </dsp:sp>
    <dsp:sp modelId="{E4A0F507-1C73-46EE-B8A0-7B0E9A7D6880}">
      <dsp:nvSpPr>
        <dsp:cNvPr id="0" name=""/>
        <dsp:cNvSpPr/>
      </dsp:nvSpPr>
      <dsp:spPr>
        <a:xfrm>
          <a:off x="2864904" y="1001966"/>
          <a:ext cx="359841" cy="350462"/>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6FDFDC-FF20-44F4-BEFE-47FABFEEE7F5}">
      <dsp:nvSpPr>
        <dsp:cNvPr id="0" name=""/>
        <dsp:cNvSpPr/>
      </dsp:nvSpPr>
      <dsp:spPr>
        <a:xfrm>
          <a:off x="2136739" y="1569238"/>
          <a:ext cx="1816171" cy="276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Uses .NET Core API and TraceEvent library</a:t>
          </a:r>
        </a:p>
      </dsp:txBody>
      <dsp:txXfrm>
        <a:off x="2136739" y="1569238"/>
        <a:ext cx="1816171" cy="2764125"/>
      </dsp:txXfrm>
    </dsp:sp>
    <dsp:sp modelId="{6DF57E9E-3F72-4986-900A-47CB2619B868}">
      <dsp:nvSpPr>
        <dsp:cNvPr id="0" name=""/>
        <dsp:cNvSpPr/>
      </dsp:nvSpPr>
      <dsp:spPr>
        <a:xfrm>
          <a:off x="2136739" y="4405942"/>
          <a:ext cx="1816171" cy="164215"/>
        </a:xfrm>
        <a:prstGeom prst="rect">
          <a:avLst/>
        </a:prstGeom>
        <a:noFill/>
        <a:ln>
          <a:noFill/>
        </a:ln>
        <a:effectLst/>
      </dsp:spPr>
      <dsp:style>
        <a:lnRef idx="0">
          <a:scrgbClr r="0" g="0" b="0"/>
        </a:lnRef>
        <a:fillRef idx="0">
          <a:scrgbClr r="0" g="0" b="0"/>
        </a:fillRef>
        <a:effectRef idx="0">
          <a:scrgbClr r="0" g="0" b="0"/>
        </a:effectRef>
        <a:fontRef idx="minor"/>
      </dsp:style>
    </dsp:sp>
    <dsp:sp modelId="{BBF98346-9BAF-43B7-92DC-E6A90D66B5B2}">
      <dsp:nvSpPr>
        <dsp:cNvPr id="0" name=""/>
        <dsp:cNvSpPr/>
      </dsp:nvSpPr>
      <dsp:spPr>
        <a:xfrm>
          <a:off x="4976411" y="993017"/>
          <a:ext cx="404831" cy="39852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5694AD-59FB-4BFA-BF88-44BB53696881}">
      <dsp:nvSpPr>
        <dsp:cNvPr id="0" name=""/>
        <dsp:cNvSpPr/>
      </dsp:nvSpPr>
      <dsp:spPr>
        <a:xfrm>
          <a:off x="4270741" y="1590449"/>
          <a:ext cx="1816171" cy="276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Tracks the following metrics:</a:t>
          </a:r>
        </a:p>
        <a:p>
          <a:pPr marL="0" lvl="0" indent="0" algn="ctr" defTabSz="622300">
            <a:lnSpc>
              <a:spcPct val="100000"/>
            </a:lnSpc>
            <a:spcBef>
              <a:spcPct val="0"/>
            </a:spcBef>
            <a:spcAft>
              <a:spcPct val="35000"/>
            </a:spcAft>
            <a:buNone/>
            <a:defRPr b="1"/>
          </a:pPr>
          <a:r>
            <a:rPr lang="en-US" sz="1400" b="0" kern="1200" dirty="0"/>
            <a:t>- CPU usage</a:t>
          </a:r>
        </a:p>
        <a:p>
          <a:pPr marL="0" lvl="0" indent="0" algn="ctr" defTabSz="622300">
            <a:lnSpc>
              <a:spcPct val="100000"/>
            </a:lnSpc>
            <a:spcBef>
              <a:spcPct val="0"/>
            </a:spcBef>
            <a:spcAft>
              <a:spcPct val="35000"/>
            </a:spcAft>
            <a:buNone/>
            <a:defRPr b="1"/>
          </a:pPr>
          <a:r>
            <a:rPr lang="en-US" sz="1400" b="0" kern="1200" dirty="0"/>
            <a:t>- Memory usage</a:t>
          </a:r>
        </a:p>
        <a:p>
          <a:pPr marL="0" lvl="0" indent="0" algn="ctr" defTabSz="622300">
            <a:lnSpc>
              <a:spcPct val="100000"/>
            </a:lnSpc>
            <a:spcBef>
              <a:spcPct val="0"/>
            </a:spcBef>
            <a:spcAft>
              <a:spcPct val="35000"/>
            </a:spcAft>
            <a:buNone/>
            <a:defRPr b="1"/>
          </a:pPr>
          <a:r>
            <a:rPr lang="en-US" sz="1400" b="0" kern="1200" dirty="0"/>
            <a:t>- Incoming Kestrel HTTP requests </a:t>
          </a:r>
        </a:p>
        <a:p>
          <a:pPr marL="0" lvl="0" indent="0" algn="ctr" defTabSz="622300">
            <a:lnSpc>
              <a:spcPct val="100000"/>
            </a:lnSpc>
            <a:spcBef>
              <a:spcPct val="0"/>
            </a:spcBef>
            <a:spcAft>
              <a:spcPct val="35000"/>
            </a:spcAft>
            <a:buNone/>
            <a:defRPr b="1"/>
          </a:pPr>
          <a:r>
            <a:rPr lang="en-US" sz="1400" b="0" kern="1200" dirty="0"/>
            <a:t>- Exceptions</a:t>
          </a:r>
        </a:p>
        <a:p>
          <a:pPr marL="0" lvl="0" indent="0" algn="ctr" defTabSz="622300">
            <a:lnSpc>
              <a:spcPct val="100000"/>
            </a:lnSpc>
            <a:spcBef>
              <a:spcPct val="0"/>
            </a:spcBef>
            <a:spcAft>
              <a:spcPct val="35000"/>
            </a:spcAft>
            <a:buNone/>
            <a:defRPr b="1"/>
          </a:pPr>
          <a:r>
            <a:rPr lang="en-US" sz="1400" b="0" kern="1200" dirty="0"/>
            <a:t>- Garbage Collection</a:t>
          </a:r>
        </a:p>
        <a:p>
          <a:pPr marL="0" lvl="0" indent="0" algn="ctr" defTabSz="622300">
            <a:lnSpc>
              <a:spcPct val="100000"/>
            </a:lnSpc>
            <a:spcBef>
              <a:spcPct val="0"/>
            </a:spcBef>
            <a:spcAft>
              <a:spcPct val="35000"/>
            </a:spcAft>
            <a:buNone/>
            <a:defRPr b="1"/>
          </a:pPr>
          <a:r>
            <a:rPr lang="en-US" sz="1400" b="0" kern="1200" dirty="0"/>
            <a:t>- Thread contention</a:t>
          </a:r>
        </a:p>
        <a:p>
          <a:pPr marL="0" lvl="0" indent="0" algn="ctr" defTabSz="622300">
            <a:lnSpc>
              <a:spcPct val="100000"/>
            </a:lnSpc>
            <a:spcBef>
              <a:spcPct val="0"/>
            </a:spcBef>
            <a:spcAft>
              <a:spcPct val="35000"/>
            </a:spcAft>
            <a:buNone/>
            <a:defRPr b="1"/>
          </a:pPr>
          <a:r>
            <a:rPr lang="en-US" sz="1400" b="0" kern="1200" dirty="0"/>
            <a:t>- JIT events</a:t>
          </a:r>
        </a:p>
      </dsp:txBody>
      <dsp:txXfrm>
        <a:off x="4270741" y="1590449"/>
        <a:ext cx="1816171" cy="2764125"/>
      </dsp:txXfrm>
    </dsp:sp>
    <dsp:sp modelId="{09332E3F-5E01-4E13-B18C-3D4CE34F831C}">
      <dsp:nvSpPr>
        <dsp:cNvPr id="0" name=""/>
        <dsp:cNvSpPr/>
      </dsp:nvSpPr>
      <dsp:spPr>
        <a:xfrm>
          <a:off x="4270741" y="4427153"/>
          <a:ext cx="1816171" cy="15195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C6DFA-40BF-49E2-82D8-9C7D2B48D05E}">
      <dsp:nvSpPr>
        <dsp:cNvPr id="0" name=""/>
        <dsp:cNvSpPr/>
      </dsp:nvSpPr>
      <dsp:spPr>
        <a:xfrm>
          <a:off x="349782" y="1532334"/>
          <a:ext cx="373570" cy="373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8C7DACF-CCD3-49CE-8A30-9F9B65EF323B}">
      <dsp:nvSpPr>
        <dsp:cNvPr id="0" name=""/>
        <dsp:cNvSpPr/>
      </dsp:nvSpPr>
      <dsp:spPr>
        <a:xfrm>
          <a:off x="2895" y="2013725"/>
          <a:ext cx="1067343" cy="78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Entity Framework</a:t>
          </a:r>
        </a:p>
      </dsp:txBody>
      <dsp:txXfrm>
        <a:off x="2895" y="2013725"/>
        <a:ext cx="1067343" cy="783865"/>
      </dsp:txXfrm>
    </dsp:sp>
    <dsp:sp modelId="{8B8731DD-749B-4512-A88B-5287955386AB}">
      <dsp:nvSpPr>
        <dsp:cNvPr id="0" name=""/>
        <dsp:cNvSpPr/>
      </dsp:nvSpPr>
      <dsp:spPr>
        <a:xfrm>
          <a:off x="2895" y="2847739"/>
          <a:ext cx="1067343" cy="1192051"/>
        </a:xfrm>
        <a:prstGeom prst="rect">
          <a:avLst/>
        </a:prstGeom>
        <a:noFill/>
        <a:ln>
          <a:noFill/>
        </a:ln>
        <a:effectLst/>
      </dsp:spPr>
      <dsp:style>
        <a:lnRef idx="0">
          <a:scrgbClr r="0" g="0" b="0"/>
        </a:lnRef>
        <a:fillRef idx="0">
          <a:scrgbClr r="0" g="0" b="0"/>
        </a:fillRef>
        <a:effectRef idx="0">
          <a:scrgbClr r="0" g="0" b="0"/>
        </a:effectRef>
        <a:fontRef idx="minor"/>
      </dsp:style>
    </dsp:sp>
    <dsp:sp modelId="{E4A0F507-1C73-46EE-B8A0-7B0E9A7D6880}">
      <dsp:nvSpPr>
        <dsp:cNvPr id="0" name=""/>
        <dsp:cNvSpPr/>
      </dsp:nvSpPr>
      <dsp:spPr>
        <a:xfrm>
          <a:off x="1603910" y="1532334"/>
          <a:ext cx="373570" cy="373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86FDFDC-FF20-44F4-BEFE-47FABFEEE7F5}">
      <dsp:nvSpPr>
        <dsp:cNvPr id="0" name=""/>
        <dsp:cNvSpPr/>
      </dsp:nvSpPr>
      <dsp:spPr>
        <a:xfrm>
          <a:off x="1257024" y="2013725"/>
          <a:ext cx="1067343" cy="78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Data sent as single package</a:t>
          </a:r>
        </a:p>
      </dsp:txBody>
      <dsp:txXfrm>
        <a:off x="1257024" y="2013725"/>
        <a:ext cx="1067343" cy="783865"/>
      </dsp:txXfrm>
    </dsp:sp>
    <dsp:sp modelId="{6DF57E9E-3F72-4986-900A-47CB2619B868}">
      <dsp:nvSpPr>
        <dsp:cNvPr id="0" name=""/>
        <dsp:cNvSpPr/>
      </dsp:nvSpPr>
      <dsp:spPr>
        <a:xfrm>
          <a:off x="1257024" y="2847739"/>
          <a:ext cx="1067343" cy="1192051"/>
        </a:xfrm>
        <a:prstGeom prst="rect">
          <a:avLst/>
        </a:prstGeom>
        <a:noFill/>
        <a:ln>
          <a:noFill/>
        </a:ln>
        <a:effectLst/>
      </dsp:spPr>
      <dsp:style>
        <a:lnRef idx="0">
          <a:scrgbClr r="0" g="0" b="0"/>
        </a:lnRef>
        <a:fillRef idx="0">
          <a:scrgbClr r="0" g="0" b="0"/>
        </a:fillRef>
        <a:effectRef idx="0">
          <a:scrgbClr r="0" g="0" b="0"/>
        </a:effectRef>
        <a:fontRef idx="minor"/>
      </dsp:style>
    </dsp:sp>
    <dsp:sp modelId="{964F1887-1C7A-4AA2-ADAE-84D7996DA08C}">
      <dsp:nvSpPr>
        <dsp:cNvPr id="0" name=""/>
        <dsp:cNvSpPr/>
      </dsp:nvSpPr>
      <dsp:spPr>
        <a:xfrm>
          <a:off x="2858039" y="1532334"/>
          <a:ext cx="373570" cy="373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F90860F-A4FE-4B8C-A9E7-0ACD44F9B8AD}">
      <dsp:nvSpPr>
        <dsp:cNvPr id="0" name=""/>
        <dsp:cNvSpPr/>
      </dsp:nvSpPr>
      <dsp:spPr>
        <a:xfrm>
          <a:off x="2511153" y="2013725"/>
          <a:ext cx="1067343" cy="78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Session class with foreign key</a:t>
          </a:r>
        </a:p>
      </dsp:txBody>
      <dsp:txXfrm>
        <a:off x="2511153" y="2013725"/>
        <a:ext cx="1067343" cy="783865"/>
      </dsp:txXfrm>
    </dsp:sp>
    <dsp:sp modelId="{05268E45-4AB7-4E2F-8EB2-45E673F4B554}">
      <dsp:nvSpPr>
        <dsp:cNvPr id="0" name=""/>
        <dsp:cNvSpPr/>
      </dsp:nvSpPr>
      <dsp:spPr>
        <a:xfrm>
          <a:off x="2511153" y="2847739"/>
          <a:ext cx="1067343" cy="1192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Maps to all data points</a:t>
          </a:r>
        </a:p>
      </dsp:txBody>
      <dsp:txXfrm>
        <a:off x="2511153" y="2847739"/>
        <a:ext cx="1067343" cy="1192051"/>
      </dsp:txXfrm>
    </dsp:sp>
    <dsp:sp modelId="{BBF98346-9BAF-43B7-92DC-E6A90D66B5B2}">
      <dsp:nvSpPr>
        <dsp:cNvPr id="0" name=""/>
        <dsp:cNvSpPr/>
      </dsp:nvSpPr>
      <dsp:spPr>
        <a:xfrm>
          <a:off x="4112168" y="1532334"/>
          <a:ext cx="373570" cy="3735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05694AD-59FB-4BFA-BF88-44BB53696881}">
      <dsp:nvSpPr>
        <dsp:cNvPr id="0" name=""/>
        <dsp:cNvSpPr/>
      </dsp:nvSpPr>
      <dsp:spPr>
        <a:xfrm>
          <a:off x="3765282" y="2013725"/>
          <a:ext cx="1067343" cy="78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Swagger implemented for API viewing</a:t>
          </a:r>
        </a:p>
      </dsp:txBody>
      <dsp:txXfrm>
        <a:off x="3765282" y="2013725"/>
        <a:ext cx="1067343" cy="783865"/>
      </dsp:txXfrm>
    </dsp:sp>
    <dsp:sp modelId="{09332E3F-5E01-4E13-B18C-3D4CE34F831C}">
      <dsp:nvSpPr>
        <dsp:cNvPr id="0" name=""/>
        <dsp:cNvSpPr/>
      </dsp:nvSpPr>
      <dsp:spPr>
        <a:xfrm>
          <a:off x="3765282" y="2847739"/>
          <a:ext cx="1067343" cy="1192051"/>
        </a:xfrm>
        <a:prstGeom prst="rect">
          <a:avLst/>
        </a:prstGeom>
        <a:noFill/>
        <a:ln>
          <a:noFill/>
        </a:ln>
        <a:effectLst/>
      </dsp:spPr>
      <dsp:style>
        <a:lnRef idx="0">
          <a:scrgbClr r="0" g="0" b="0"/>
        </a:lnRef>
        <a:fillRef idx="0">
          <a:scrgbClr r="0" g="0" b="0"/>
        </a:fillRef>
        <a:effectRef idx="0">
          <a:scrgbClr r="0" g="0" b="0"/>
        </a:effectRef>
        <a:fontRef idx="minor"/>
      </dsp:style>
    </dsp:sp>
    <dsp:sp modelId="{C664B295-59AA-473E-8E8D-8FAF7FA438D1}">
      <dsp:nvSpPr>
        <dsp:cNvPr id="0" name=""/>
        <dsp:cNvSpPr/>
      </dsp:nvSpPr>
      <dsp:spPr>
        <a:xfrm>
          <a:off x="5366297" y="1532334"/>
          <a:ext cx="373570" cy="3735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A2FBEE9-EE66-47D8-88F2-EE408E7DB2F4}">
      <dsp:nvSpPr>
        <dsp:cNvPr id="0" name=""/>
        <dsp:cNvSpPr/>
      </dsp:nvSpPr>
      <dsp:spPr>
        <a:xfrm>
          <a:off x="5019410" y="2013725"/>
          <a:ext cx="1067343" cy="78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Simple database setup</a:t>
          </a:r>
        </a:p>
      </dsp:txBody>
      <dsp:txXfrm>
        <a:off x="5019410" y="2013725"/>
        <a:ext cx="1067343" cy="783865"/>
      </dsp:txXfrm>
    </dsp:sp>
    <dsp:sp modelId="{661148D1-36C4-49F8-999A-FF4BB1BA2E44}">
      <dsp:nvSpPr>
        <dsp:cNvPr id="0" name=""/>
        <dsp:cNvSpPr/>
      </dsp:nvSpPr>
      <dsp:spPr>
        <a:xfrm>
          <a:off x="5019410" y="2847739"/>
          <a:ext cx="1067343" cy="1192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Running</a:t>
          </a:r>
          <a:r>
            <a:rPr lang="en-US" sz="1100" kern="1200" baseline="0"/>
            <a:t> scripts and changing connection string</a:t>
          </a:r>
          <a:endParaRPr lang="en-US" sz="1100" kern="1200"/>
        </a:p>
      </dsp:txBody>
      <dsp:txXfrm>
        <a:off x="5019410" y="2847739"/>
        <a:ext cx="1067343" cy="11920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D54E8-B979-494D-BEB9-0029D3DDFFC6}">
      <dsp:nvSpPr>
        <dsp:cNvPr id="0" name=""/>
        <dsp:cNvSpPr/>
      </dsp:nvSpPr>
      <dsp:spPr>
        <a:xfrm>
          <a:off x="441460" y="1532334"/>
          <a:ext cx="470285" cy="4702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83D2E83-5516-47A2-B5A6-A609EF65D922}">
      <dsp:nvSpPr>
        <dsp:cNvPr id="0" name=""/>
        <dsp:cNvSpPr/>
      </dsp:nvSpPr>
      <dsp:spPr>
        <a:xfrm>
          <a:off x="4767" y="2110440"/>
          <a:ext cx="1343671" cy="396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Session class</a:t>
          </a:r>
        </a:p>
      </dsp:txBody>
      <dsp:txXfrm>
        <a:off x="4767" y="2110440"/>
        <a:ext cx="1343671" cy="396803"/>
      </dsp:txXfrm>
    </dsp:sp>
    <dsp:sp modelId="{C6D07794-4205-415D-911B-039D40E59C12}">
      <dsp:nvSpPr>
        <dsp:cNvPr id="0" name=""/>
        <dsp:cNvSpPr/>
      </dsp:nvSpPr>
      <dsp:spPr>
        <a:xfrm>
          <a:off x="4767" y="2557392"/>
          <a:ext cx="1343671" cy="148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Stores information of current process</a:t>
          </a:r>
        </a:p>
        <a:p>
          <a:pPr marL="0" lvl="0" indent="0" algn="l" defTabSz="488950">
            <a:lnSpc>
              <a:spcPct val="90000"/>
            </a:lnSpc>
            <a:spcBef>
              <a:spcPct val="0"/>
            </a:spcBef>
            <a:spcAft>
              <a:spcPct val="35000"/>
            </a:spcAft>
            <a:buNone/>
          </a:pPr>
          <a:r>
            <a:rPr lang="en-US" sz="1100" kern="1200"/>
            <a:t>Unique id</a:t>
          </a:r>
        </a:p>
        <a:p>
          <a:pPr marL="57150" lvl="1" indent="-57150" algn="l" defTabSz="488950">
            <a:lnSpc>
              <a:spcPct val="90000"/>
            </a:lnSpc>
            <a:spcBef>
              <a:spcPct val="0"/>
            </a:spcBef>
            <a:spcAft>
              <a:spcPct val="15000"/>
            </a:spcAft>
            <a:buChar char="•"/>
          </a:pPr>
          <a:r>
            <a:rPr lang="en-US" sz="1100" kern="1200"/>
            <a:t>Maps to relevant data points</a:t>
          </a:r>
        </a:p>
      </dsp:txBody>
      <dsp:txXfrm>
        <a:off x="4767" y="2557392"/>
        <a:ext cx="1343671" cy="1482398"/>
      </dsp:txXfrm>
    </dsp:sp>
    <dsp:sp modelId="{F1BA115A-104A-4948-9702-A58E4171F1D8}">
      <dsp:nvSpPr>
        <dsp:cNvPr id="0" name=""/>
        <dsp:cNvSpPr/>
      </dsp:nvSpPr>
      <dsp:spPr>
        <a:xfrm>
          <a:off x="2020275" y="1532334"/>
          <a:ext cx="470285" cy="4702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60D76FE-29D9-4F0A-A810-D00DE4B8C58D}">
      <dsp:nvSpPr>
        <dsp:cNvPr id="0" name=""/>
        <dsp:cNvSpPr/>
      </dsp:nvSpPr>
      <dsp:spPr>
        <a:xfrm>
          <a:off x="1583581" y="2110440"/>
          <a:ext cx="1343671" cy="396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Tables for each data point</a:t>
          </a:r>
        </a:p>
      </dsp:txBody>
      <dsp:txXfrm>
        <a:off x="1583581" y="2110440"/>
        <a:ext cx="1343671" cy="396803"/>
      </dsp:txXfrm>
    </dsp:sp>
    <dsp:sp modelId="{6AE621B7-179D-43AF-A146-E7D54634345D}">
      <dsp:nvSpPr>
        <dsp:cNvPr id="0" name=""/>
        <dsp:cNvSpPr/>
      </dsp:nvSpPr>
      <dsp:spPr>
        <a:xfrm>
          <a:off x="1583581" y="2557392"/>
          <a:ext cx="1343671" cy="1482398"/>
        </a:xfrm>
        <a:prstGeom prst="rect">
          <a:avLst/>
        </a:prstGeom>
        <a:noFill/>
        <a:ln>
          <a:noFill/>
        </a:ln>
        <a:effectLst/>
      </dsp:spPr>
      <dsp:style>
        <a:lnRef idx="0">
          <a:scrgbClr r="0" g="0" b="0"/>
        </a:lnRef>
        <a:fillRef idx="0">
          <a:scrgbClr r="0" g="0" b="0"/>
        </a:fillRef>
        <a:effectRef idx="0">
          <a:scrgbClr r="0" g="0" b="0"/>
        </a:effectRef>
        <a:fontRef idx="minor"/>
      </dsp:style>
    </dsp:sp>
    <dsp:sp modelId="{68556370-D82D-4500-BE5B-A9934FE2E6EF}">
      <dsp:nvSpPr>
        <dsp:cNvPr id="0" name=""/>
        <dsp:cNvSpPr/>
      </dsp:nvSpPr>
      <dsp:spPr>
        <a:xfrm>
          <a:off x="3599089" y="1532334"/>
          <a:ext cx="470285" cy="4702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9CCC92C-1B61-410F-BF8C-A357C96B67E8}">
      <dsp:nvSpPr>
        <dsp:cNvPr id="0" name=""/>
        <dsp:cNvSpPr/>
      </dsp:nvSpPr>
      <dsp:spPr>
        <a:xfrm>
          <a:off x="3162396" y="2110440"/>
          <a:ext cx="1343671" cy="396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Scripts written for table creation</a:t>
          </a:r>
        </a:p>
      </dsp:txBody>
      <dsp:txXfrm>
        <a:off x="3162396" y="2110440"/>
        <a:ext cx="1343671" cy="396803"/>
      </dsp:txXfrm>
    </dsp:sp>
    <dsp:sp modelId="{8C9A6BC5-706B-49FF-8050-653F6E8A656F}">
      <dsp:nvSpPr>
        <dsp:cNvPr id="0" name=""/>
        <dsp:cNvSpPr/>
      </dsp:nvSpPr>
      <dsp:spPr>
        <a:xfrm>
          <a:off x="3162396" y="2557392"/>
          <a:ext cx="1343671" cy="148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session table -&gt; data point tables</a:t>
          </a:r>
        </a:p>
      </dsp:txBody>
      <dsp:txXfrm>
        <a:off x="3162396" y="2557392"/>
        <a:ext cx="1343671" cy="1482398"/>
      </dsp:txXfrm>
    </dsp:sp>
    <dsp:sp modelId="{35878193-ACC8-4D85-8C32-B931006EE3B6}">
      <dsp:nvSpPr>
        <dsp:cNvPr id="0" name=""/>
        <dsp:cNvSpPr/>
      </dsp:nvSpPr>
      <dsp:spPr>
        <a:xfrm>
          <a:off x="5177904" y="1532334"/>
          <a:ext cx="470285" cy="4702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D27FFCF-DB13-485F-8CED-F2546A45504B}">
      <dsp:nvSpPr>
        <dsp:cNvPr id="0" name=""/>
        <dsp:cNvSpPr/>
      </dsp:nvSpPr>
      <dsp:spPr>
        <a:xfrm>
          <a:off x="4741210" y="2110440"/>
          <a:ext cx="1343671" cy="396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Set up in any SQL database</a:t>
          </a:r>
        </a:p>
      </dsp:txBody>
      <dsp:txXfrm>
        <a:off x="4741210" y="2110440"/>
        <a:ext cx="1343671" cy="396803"/>
      </dsp:txXfrm>
    </dsp:sp>
    <dsp:sp modelId="{8F840F24-118A-4E83-A8F5-9711D08FC9DA}">
      <dsp:nvSpPr>
        <dsp:cNvPr id="0" name=""/>
        <dsp:cNvSpPr/>
      </dsp:nvSpPr>
      <dsp:spPr>
        <a:xfrm>
          <a:off x="4741210" y="2557392"/>
          <a:ext cx="1343671" cy="148239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5C2E3-39D1-4B58-AD4F-3B1CF75DEF3E}">
      <dsp:nvSpPr>
        <dsp:cNvPr id="0" name=""/>
        <dsp:cNvSpPr/>
      </dsp:nvSpPr>
      <dsp:spPr>
        <a:xfrm>
          <a:off x="441460" y="1532334"/>
          <a:ext cx="470285" cy="4702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28DFB2-EBBC-42E3-ABA0-59B267C80635}">
      <dsp:nvSpPr>
        <dsp:cNvPr id="0" name=""/>
        <dsp:cNvSpPr/>
      </dsp:nvSpPr>
      <dsp:spPr>
        <a:xfrm>
          <a:off x="4767" y="2110440"/>
          <a:ext cx="1343671" cy="440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cs typeface="Calibri Light"/>
            </a:rPr>
            <a:t>Received as JSON</a:t>
          </a:r>
        </a:p>
      </dsp:txBody>
      <dsp:txXfrm>
        <a:off x="4767" y="2110440"/>
        <a:ext cx="1343671" cy="440892"/>
      </dsp:txXfrm>
    </dsp:sp>
    <dsp:sp modelId="{EF991E82-26D9-454B-AC31-871FCD437B3B}">
      <dsp:nvSpPr>
        <dsp:cNvPr id="0" name=""/>
        <dsp:cNvSpPr/>
      </dsp:nvSpPr>
      <dsp:spPr>
        <a:xfrm>
          <a:off x="4767" y="2601481"/>
          <a:ext cx="1343671" cy="1438309"/>
        </a:xfrm>
        <a:prstGeom prst="rect">
          <a:avLst/>
        </a:prstGeom>
        <a:noFill/>
        <a:ln>
          <a:noFill/>
        </a:ln>
        <a:effectLst/>
      </dsp:spPr>
      <dsp:style>
        <a:lnRef idx="0">
          <a:scrgbClr r="0" g="0" b="0"/>
        </a:lnRef>
        <a:fillRef idx="0">
          <a:scrgbClr r="0" g="0" b="0"/>
        </a:fillRef>
        <a:effectRef idx="0">
          <a:scrgbClr r="0" g="0" b="0"/>
        </a:effectRef>
        <a:fontRef idx="minor"/>
      </dsp:style>
    </dsp:sp>
    <dsp:sp modelId="{0926109A-D0F3-4D4F-A85F-6CDBD04832EC}">
      <dsp:nvSpPr>
        <dsp:cNvPr id="0" name=""/>
        <dsp:cNvSpPr/>
      </dsp:nvSpPr>
      <dsp:spPr>
        <a:xfrm>
          <a:off x="2020275" y="1532334"/>
          <a:ext cx="470285" cy="4702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B4DBAF-3C63-46C0-806F-7DD5653050B0}">
      <dsp:nvSpPr>
        <dsp:cNvPr id="0" name=""/>
        <dsp:cNvSpPr/>
      </dsp:nvSpPr>
      <dsp:spPr>
        <a:xfrm>
          <a:off x="1583581" y="2110440"/>
          <a:ext cx="1343671" cy="440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cs typeface="Calibri Light"/>
            </a:rPr>
            <a:t>Accessed by Razor Pages</a:t>
          </a:r>
        </a:p>
      </dsp:txBody>
      <dsp:txXfrm>
        <a:off x="1583581" y="2110440"/>
        <a:ext cx="1343671" cy="440892"/>
      </dsp:txXfrm>
    </dsp:sp>
    <dsp:sp modelId="{D71082A1-6890-4482-90C9-B99E96E0A4E3}">
      <dsp:nvSpPr>
        <dsp:cNvPr id="0" name=""/>
        <dsp:cNvSpPr/>
      </dsp:nvSpPr>
      <dsp:spPr>
        <a:xfrm>
          <a:off x="1583581" y="2601481"/>
          <a:ext cx="1343671" cy="1438309"/>
        </a:xfrm>
        <a:prstGeom prst="rect">
          <a:avLst/>
        </a:prstGeom>
        <a:noFill/>
        <a:ln>
          <a:noFill/>
        </a:ln>
        <a:effectLst/>
      </dsp:spPr>
      <dsp:style>
        <a:lnRef idx="0">
          <a:scrgbClr r="0" g="0" b="0"/>
        </a:lnRef>
        <a:fillRef idx="0">
          <a:scrgbClr r="0" g="0" b="0"/>
        </a:fillRef>
        <a:effectRef idx="0">
          <a:scrgbClr r="0" g="0" b="0"/>
        </a:effectRef>
        <a:fontRef idx="minor"/>
      </dsp:style>
    </dsp:sp>
    <dsp:sp modelId="{EA8C1711-DD21-4ADC-A935-BDE8E1A83432}">
      <dsp:nvSpPr>
        <dsp:cNvPr id="0" name=""/>
        <dsp:cNvSpPr/>
      </dsp:nvSpPr>
      <dsp:spPr>
        <a:xfrm>
          <a:off x="3599089" y="1532334"/>
          <a:ext cx="470285" cy="4702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7003F8-8004-47EC-86A9-FBF888F92854}">
      <dsp:nvSpPr>
        <dsp:cNvPr id="0" name=""/>
        <dsp:cNvSpPr/>
      </dsp:nvSpPr>
      <dsp:spPr>
        <a:xfrm>
          <a:off x="3162396" y="2110440"/>
          <a:ext cx="1343671" cy="440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cs typeface="Calibri Light"/>
            </a:rPr>
            <a:t>Shown through Plotly and Tables</a:t>
          </a:r>
        </a:p>
      </dsp:txBody>
      <dsp:txXfrm>
        <a:off x="3162396" y="2110440"/>
        <a:ext cx="1343671" cy="440892"/>
      </dsp:txXfrm>
    </dsp:sp>
    <dsp:sp modelId="{B5E6E9DF-E52E-4AA0-8E92-4733CEC67ECC}">
      <dsp:nvSpPr>
        <dsp:cNvPr id="0" name=""/>
        <dsp:cNvSpPr/>
      </dsp:nvSpPr>
      <dsp:spPr>
        <a:xfrm>
          <a:off x="3162396" y="2601481"/>
          <a:ext cx="1343671" cy="1438309"/>
        </a:xfrm>
        <a:prstGeom prst="rect">
          <a:avLst/>
        </a:prstGeom>
        <a:noFill/>
        <a:ln>
          <a:noFill/>
        </a:ln>
        <a:effectLst/>
      </dsp:spPr>
      <dsp:style>
        <a:lnRef idx="0">
          <a:scrgbClr r="0" g="0" b="0"/>
        </a:lnRef>
        <a:fillRef idx="0">
          <a:scrgbClr r="0" g="0" b="0"/>
        </a:fillRef>
        <a:effectRef idx="0">
          <a:scrgbClr r="0" g="0" b="0"/>
        </a:effectRef>
        <a:fontRef idx="minor"/>
      </dsp:style>
    </dsp:sp>
    <dsp:sp modelId="{FB89A1AC-6FEF-43E5-9442-6E579B1E1FFB}">
      <dsp:nvSpPr>
        <dsp:cNvPr id="0" name=""/>
        <dsp:cNvSpPr/>
      </dsp:nvSpPr>
      <dsp:spPr>
        <a:xfrm>
          <a:off x="5177904" y="1532334"/>
          <a:ext cx="470285" cy="4702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822814-DF0B-448A-9418-BFB47086CA7B}">
      <dsp:nvSpPr>
        <dsp:cNvPr id="0" name=""/>
        <dsp:cNvSpPr/>
      </dsp:nvSpPr>
      <dsp:spPr>
        <a:xfrm>
          <a:off x="4741210" y="2110440"/>
          <a:ext cx="1343671" cy="440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cs typeface="Calibri Light"/>
            </a:rPr>
            <a:t>Data Analysis</a:t>
          </a:r>
        </a:p>
      </dsp:txBody>
      <dsp:txXfrm>
        <a:off x="4741210" y="2110440"/>
        <a:ext cx="1343671" cy="440892"/>
      </dsp:txXfrm>
    </dsp:sp>
    <dsp:sp modelId="{FDE6DD00-B1B8-4030-A4C0-CA674DC95FC7}">
      <dsp:nvSpPr>
        <dsp:cNvPr id="0" name=""/>
        <dsp:cNvSpPr/>
      </dsp:nvSpPr>
      <dsp:spPr>
        <a:xfrm>
          <a:off x="4741210" y="2601481"/>
          <a:ext cx="1343671" cy="1438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cs typeface="Calibri Light"/>
            </a:rPr>
            <a:t>Averages (ex. avg CPU usage)</a:t>
          </a:r>
          <a:endParaRPr lang="en-US" sz="1100" b="1" kern="1200">
            <a:cs typeface="Calibri Light"/>
          </a:endParaRPr>
        </a:p>
        <a:p>
          <a:pPr marL="0" lvl="0" indent="0" algn="ctr" defTabSz="488950">
            <a:lnSpc>
              <a:spcPct val="100000"/>
            </a:lnSpc>
            <a:spcBef>
              <a:spcPct val="0"/>
            </a:spcBef>
            <a:spcAft>
              <a:spcPct val="35000"/>
            </a:spcAft>
            <a:buNone/>
          </a:pPr>
          <a:r>
            <a:rPr lang="en-US" sz="1100" kern="1200">
              <a:cs typeface="Calibri Light"/>
            </a:rPr>
            <a:t>Duration of HTTP requests, contentions</a:t>
          </a:r>
        </a:p>
        <a:p>
          <a:pPr marL="0" lvl="0" indent="0" algn="ctr" defTabSz="488950">
            <a:lnSpc>
              <a:spcPct val="100000"/>
            </a:lnSpc>
            <a:spcBef>
              <a:spcPct val="0"/>
            </a:spcBef>
            <a:spcAft>
              <a:spcPct val="35000"/>
            </a:spcAft>
            <a:buNone/>
          </a:pPr>
          <a:r>
            <a:rPr lang="en-US" sz="1100" kern="1200">
              <a:cs typeface="Calibri Light"/>
            </a:rPr>
            <a:t>Top exceptions</a:t>
          </a:r>
        </a:p>
      </dsp:txBody>
      <dsp:txXfrm>
        <a:off x="4741210" y="2601481"/>
        <a:ext cx="1343671" cy="14383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F9794-BE47-4BCE-8B52-F06327D4F30F}">
      <dsp:nvSpPr>
        <dsp:cNvPr id="0" name=""/>
        <dsp:cNvSpPr/>
      </dsp:nvSpPr>
      <dsp:spPr>
        <a:xfrm>
          <a:off x="592992" y="1507847"/>
          <a:ext cx="635660" cy="635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A8A70F-5A80-4CC1-BD46-91A921C3222C}">
      <dsp:nvSpPr>
        <dsp:cNvPr id="0" name=""/>
        <dsp:cNvSpPr/>
      </dsp:nvSpPr>
      <dsp:spPr>
        <a:xfrm>
          <a:off x="2737" y="2253434"/>
          <a:ext cx="1816171" cy="272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Data Collection</a:t>
          </a:r>
        </a:p>
      </dsp:txBody>
      <dsp:txXfrm>
        <a:off x="2737" y="2253434"/>
        <a:ext cx="1816171" cy="272425"/>
      </dsp:txXfrm>
    </dsp:sp>
    <dsp:sp modelId="{B329F15A-C49E-46FF-B4E5-51EC6861D45C}">
      <dsp:nvSpPr>
        <dsp:cNvPr id="0" name=""/>
        <dsp:cNvSpPr/>
      </dsp:nvSpPr>
      <dsp:spPr>
        <a:xfrm>
          <a:off x="2737" y="2576988"/>
          <a:ext cx="1816171" cy="1487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Reduced process memory overhead                 (currently ~9-10 MB)</a:t>
          </a:r>
        </a:p>
        <a:p>
          <a:pPr marL="0" lvl="0" indent="0" algn="ctr" defTabSz="577850">
            <a:lnSpc>
              <a:spcPct val="100000"/>
            </a:lnSpc>
            <a:spcBef>
              <a:spcPct val="0"/>
            </a:spcBef>
            <a:spcAft>
              <a:spcPct val="35000"/>
            </a:spcAft>
            <a:buNone/>
          </a:pPr>
          <a:r>
            <a:rPr lang="en-US" sz="1300" kern="1200" dirty="0"/>
            <a:t>Streamlined enabling of metric tracing</a:t>
          </a:r>
        </a:p>
        <a:p>
          <a:pPr marL="0" lvl="0" indent="0" algn="ctr" defTabSz="577850">
            <a:lnSpc>
              <a:spcPct val="100000"/>
            </a:lnSpc>
            <a:spcBef>
              <a:spcPct val="0"/>
            </a:spcBef>
            <a:spcAft>
              <a:spcPct val="35000"/>
            </a:spcAft>
            <a:buNone/>
          </a:pPr>
          <a:r>
            <a:rPr lang="en-US" sz="1300" kern="1200" dirty="0">
              <a:cs typeface="Calibri Light"/>
            </a:rPr>
            <a:t>Circular memory buffers</a:t>
          </a:r>
          <a:endParaRPr lang="en-US" sz="1300" kern="1200" dirty="0"/>
        </a:p>
      </dsp:txBody>
      <dsp:txXfrm>
        <a:off x="2737" y="2576988"/>
        <a:ext cx="1816171" cy="1487288"/>
      </dsp:txXfrm>
    </dsp:sp>
    <dsp:sp modelId="{79C17751-98D9-4A5E-BB1E-A4326794A6D4}">
      <dsp:nvSpPr>
        <dsp:cNvPr id="0" name=""/>
        <dsp:cNvSpPr/>
      </dsp:nvSpPr>
      <dsp:spPr>
        <a:xfrm>
          <a:off x="2726994" y="1507847"/>
          <a:ext cx="635660" cy="635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5EDD21-6004-4AC4-B3EA-22071814345E}">
      <dsp:nvSpPr>
        <dsp:cNvPr id="0" name=""/>
        <dsp:cNvSpPr/>
      </dsp:nvSpPr>
      <dsp:spPr>
        <a:xfrm>
          <a:off x="2136739" y="2253434"/>
          <a:ext cx="1816171" cy="272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Data Storage</a:t>
          </a:r>
        </a:p>
      </dsp:txBody>
      <dsp:txXfrm>
        <a:off x="2136739" y="2253434"/>
        <a:ext cx="1816171" cy="272425"/>
      </dsp:txXfrm>
    </dsp:sp>
    <dsp:sp modelId="{581B132A-4EAE-4AFF-8677-8873CE42B98A}">
      <dsp:nvSpPr>
        <dsp:cNvPr id="0" name=""/>
        <dsp:cNvSpPr/>
      </dsp:nvSpPr>
      <dsp:spPr>
        <a:xfrm>
          <a:off x="2136739" y="2576988"/>
          <a:ext cx="1816171" cy="1487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Single script table creation</a:t>
          </a:r>
        </a:p>
        <a:p>
          <a:pPr marL="0" lvl="0" indent="0" algn="ctr" defTabSz="577850">
            <a:lnSpc>
              <a:spcPct val="100000"/>
            </a:lnSpc>
            <a:spcBef>
              <a:spcPct val="0"/>
            </a:spcBef>
            <a:spcAft>
              <a:spcPct val="35000"/>
            </a:spcAft>
            <a:buNone/>
          </a:pPr>
          <a:r>
            <a:rPr lang="en-US" sz="1300" kern="1200"/>
            <a:t>Improve database security</a:t>
          </a:r>
        </a:p>
      </dsp:txBody>
      <dsp:txXfrm>
        <a:off x="2136739" y="2576988"/>
        <a:ext cx="1816171" cy="1487288"/>
      </dsp:txXfrm>
    </dsp:sp>
    <dsp:sp modelId="{72B96AC2-710B-4937-AA19-7CCE3CA51C6C}">
      <dsp:nvSpPr>
        <dsp:cNvPr id="0" name=""/>
        <dsp:cNvSpPr/>
      </dsp:nvSpPr>
      <dsp:spPr>
        <a:xfrm>
          <a:off x="4860996" y="1507847"/>
          <a:ext cx="635660" cy="635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C4B425-2BBE-4385-BD31-0D0D82D61999}">
      <dsp:nvSpPr>
        <dsp:cNvPr id="0" name=""/>
        <dsp:cNvSpPr/>
      </dsp:nvSpPr>
      <dsp:spPr>
        <a:xfrm>
          <a:off x="4270741" y="2253434"/>
          <a:ext cx="1816171" cy="272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Data Presentation</a:t>
          </a:r>
        </a:p>
      </dsp:txBody>
      <dsp:txXfrm>
        <a:off x="4270741" y="2253434"/>
        <a:ext cx="1816171" cy="272425"/>
      </dsp:txXfrm>
    </dsp:sp>
    <dsp:sp modelId="{8F04CC04-83BD-418F-9FF2-C9F9E48B9621}">
      <dsp:nvSpPr>
        <dsp:cNvPr id="0" name=""/>
        <dsp:cNvSpPr/>
      </dsp:nvSpPr>
      <dsp:spPr>
        <a:xfrm>
          <a:off x="4270741" y="2576988"/>
          <a:ext cx="1816171" cy="1487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cs typeface="Calibri Light"/>
            </a:rPr>
            <a:t>User experience (ex. selecting a top exception highlights all of those exceptions in the table)</a:t>
          </a:r>
        </a:p>
        <a:p>
          <a:pPr marL="0" lvl="0" indent="0" algn="ctr" defTabSz="577850">
            <a:lnSpc>
              <a:spcPct val="100000"/>
            </a:lnSpc>
            <a:spcBef>
              <a:spcPct val="0"/>
            </a:spcBef>
            <a:spcAft>
              <a:spcPct val="35000"/>
            </a:spcAft>
            <a:buNone/>
          </a:pPr>
          <a:r>
            <a:rPr lang="en-US" sz="1300" kern="1200" dirty="0">
              <a:cs typeface="Calibri Light"/>
            </a:rPr>
            <a:t>Graphs for other metrics (ex. Total http requests over time)</a:t>
          </a:r>
        </a:p>
      </dsp:txBody>
      <dsp:txXfrm>
        <a:off x="4270741" y="2576988"/>
        <a:ext cx="1816171" cy="14872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EA984-FD75-4E02-B65E-49D591BE4D16}">
      <dsp:nvSpPr>
        <dsp:cNvPr id="0" name=""/>
        <dsp:cNvSpPr/>
      </dsp:nvSpPr>
      <dsp:spPr>
        <a:xfrm>
          <a:off x="0" y="680"/>
          <a:ext cx="6089650"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AC8CECF-8BEA-42B8-9D80-27CDAEB9E39B}">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F189893-C87B-47DB-91CC-04C8CB5DC74F}">
      <dsp:nvSpPr>
        <dsp:cNvPr id="0" name=""/>
        <dsp:cNvSpPr/>
      </dsp:nvSpPr>
      <dsp:spPr>
        <a:xfrm>
          <a:off x="1838352" y="680"/>
          <a:ext cx="2740342"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100000"/>
            </a:lnSpc>
            <a:spcBef>
              <a:spcPct val="0"/>
            </a:spcBef>
            <a:spcAft>
              <a:spcPct val="35000"/>
            </a:spcAft>
            <a:buNone/>
          </a:pPr>
          <a:r>
            <a:rPr lang="en-US" sz="2500" kern="1200"/>
            <a:t>Data Collection</a:t>
          </a:r>
        </a:p>
      </dsp:txBody>
      <dsp:txXfrm>
        <a:off x="1838352" y="680"/>
        <a:ext cx="2740342" cy="1591647"/>
      </dsp:txXfrm>
    </dsp:sp>
    <dsp:sp modelId="{8F885B7D-0473-45CA-92AA-83AAF759C349}">
      <dsp:nvSpPr>
        <dsp:cNvPr id="0" name=""/>
        <dsp:cNvSpPr/>
      </dsp:nvSpPr>
      <dsp:spPr>
        <a:xfrm>
          <a:off x="4578694" y="680"/>
          <a:ext cx="151095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577850">
            <a:lnSpc>
              <a:spcPct val="100000"/>
            </a:lnSpc>
            <a:spcBef>
              <a:spcPct val="0"/>
            </a:spcBef>
            <a:spcAft>
              <a:spcPct val="35000"/>
            </a:spcAft>
            <a:buNone/>
          </a:pPr>
          <a:r>
            <a:rPr lang="en-US" sz="1300" kern="1200"/>
            <a:t>More performance metrics</a:t>
          </a:r>
        </a:p>
        <a:p>
          <a:pPr marL="0" lvl="0" indent="0" algn="l" defTabSz="577850">
            <a:lnSpc>
              <a:spcPct val="100000"/>
            </a:lnSpc>
            <a:spcBef>
              <a:spcPct val="0"/>
            </a:spcBef>
            <a:spcAft>
              <a:spcPct val="35000"/>
            </a:spcAft>
            <a:buNone/>
          </a:pPr>
          <a:r>
            <a:rPr lang="en-US" sz="1300" kern="1200" dirty="0">
              <a:cs typeface="Calibri Light"/>
            </a:rPr>
            <a:t>Cross-platform event tracing</a:t>
          </a:r>
        </a:p>
      </dsp:txBody>
      <dsp:txXfrm>
        <a:off x="4578694" y="680"/>
        <a:ext cx="1510955" cy="1591647"/>
      </dsp:txXfrm>
    </dsp:sp>
    <dsp:sp modelId="{D5A12DE3-6534-4CFE-AF65-31263B325041}">
      <dsp:nvSpPr>
        <dsp:cNvPr id="0" name=""/>
        <dsp:cNvSpPr/>
      </dsp:nvSpPr>
      <dsp:spPr>
        <a:xfrm>
          <a:off x="0" y="1990238"/>
          <a:ext cx="6089650"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58CCBB5-92AF-48DC-A76E-37F0CCECEED4}">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41D72EF-59B0-4BC4-85F8-3FF0F8E3FF65}">
      <dsp:nvSpPr>
        <dsp:cNvPr id="0" name=""/>
        <dsp:cNvSpPr/>
      </dsp:nvSpPr>
      <dsp:spPr>
        <a:xfrm>
          <a:off x="1838352" y="1990238"/>
          <a:ext cx="2740342"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100000"/>
            </a:lnSpc>
            <a:spcBef>
              <a:spcPct val="0"/>
            </a:spcBef>
            <a:spcAft>
              <a:spcPct val="35000"/>
            </a:spcAft>
            <a:buNone/>
          </a:pPr>
          <a:r>
            <a:rPr lang="en-US" sz="2500" kern="1200"/>
            <a:t>Data Storage</a:t>
          </a:r>
        </a:p>
      </dsp:txBody>
      <dsp:txXfrm>
        <a:off x="1838352" y="1990238"/>
        <a:ext cx="2740342" cy="1591647"/>
      </dsp:txXfrm>
    </dsp:sp>
    <dsp:sp modelId="{44B655C3-1E68-4E28-81BA-D575A188C61A}">
      <dsp:nvSpPr>
        <dsp:cNvPr id="0" name=""/>
        <dsp:cNvSpPr/>
      </dsp:nvSpPr>
      <dsp:spPr>
        <a:xfrm>
          <a:off x="4578694" y="1990238"/>
          <a:ext cx="151095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577850">
            <a:lnSpc>
              <a:spcPct val="100000"/>
            </a:lnSpc>
            <a:spcBef>
              <a:spcPct val="0"/>
            </a:spcBef>
            <a:spcAft>
              <a:spcPct val="35000"/>
            </a:spcAft>
            <a:buNone/>
          </a:pPr>
          <a:r>
            <a:rPr lang="en-US" sz="1300" kern="1200"/>
            <a:t>EF Migrations</a:t>
          </a:r>
        </a:p>
        <a:p>
          <a:pPr marL="0" lvl="0" indent="0" algn="l" defTabSz="577850">
            <a:lnSpc>
              <a:spcPct val="100000"/>
            </a:lnSpc>
            <a:spcBef>
              <a:spcPct val="0"/>
            </a:spcBef>
            <a:spcAft>
              <a:spcPct val="35000"/>
            </a:spcAft>
            <a:buNone/>
          </a:pPr>
          <a:r>
            <a:rPr lang="en-US" sz="1300" kern="1200"/>
            <a:t>More data points</a:t>
          </a:r>
        </a:p>
        <a:p>
          <a:pPr marL="0" lvl="0" indent="0" algn="l" defTabSz="577850">
            <a:lnSpc>
              <a:spcPct val="100000"/>
            </a:lnSpc>
            <a:spcBef>
              <a:spcPct val="0"/>
            </a:spcBef>
            <a:spcAft>
              <a:spcPct val="35000"/>
            </a:spcAft>
            <a:buNone/>
          </a:pPr>
          <a:r>
            <a:rPr lang="en-US" sz="1300" kern="1200"/>
            <a:t>Simplification of controllers</a:t>
          </a:r>
        </a:p>
      </dsp:txBody>
      <dsp:txXfrm>
        <a:off x="4578694" y="1990238"/>
        <a:ext cx="1510955" cy="1591647"/>
      </dsp:txXfrm>
    </dsp:sp>
    <dsp:sp modelId="{68DFC05D-4A0D-47F3-9A2B-48317C514B8F}">
      <dsp:nvSpPr>
        <dsp:cNvPr id="0" name=""/>
        <dsp:cNvSpPr/>
      </dsp:nvSpPr>
      <dsp:spPr>
        <a:xfrm>
          <a:off x="0" y="3979797"/>
          <a:ext cx="6089650"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4F2A79F-8F80-45AC-8F3D-BC04DF39E20E}">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BEE635D-2865-422B-B7D4-2B74CB14DEE7}">
      <dsp:nvSpPr>
        <dsp:cNvPr id="0" name=""/>
        <dsp:cNvSpPr/>
      </dsp:nvSpPr>
      <dsp:spPr>
        <a:xfrm>
          <a:off x="1838352" y="3979797"/>
          <a:ext cx="2740342"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100000"/>
            </a:lnSpc>
            <a:spcBef>
              <a:spcPct val="0"/>
            </a:spcBef>
            <a:spcAft>
              <a:spcPct val="35000"/>
            </a:spcAft>
            <a:buNone/>
          </a:pPr>
          <a:r>
            <a:rPr lang="en-US" sz="2500" kern="1200"/>
            <a:t>Data Presentation</a:t>
          </a:r>
        </a:p>
      </dsp:txBody>
      <dsp:txXfrm>
        <a:off x="1838352" y="3979797"/>
        <a:ext cx="2740342" cy="1591647"/>
      </dsp:txXfrm>
    </dsp:sp>
    <dsp:sp modelId="{B450DC26-AFB8-4F67-BD0D-E47A402259D2}">
      <dsp:nvSpPr>
        <dsp:cNvPr id="0" name=""/>
        <dsp:cNvSpPr/>
      </dsp:nvSpPr>
      <dsp:spPr>
        <a:xfrm>
          <a:off x="4578694" y="3979797"/>
          <a:ext cx="151095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577850">
            <a:lnSpc>
              <a:spcPct val="100000"/>
            </a:lnSpc>
            <a:spcBef>
              <a:spcPct val="0"/>
            </a:spcBef>
            <a:spcAft>
              <a:spcPct val="35000"/>
            </a:spcAft>
            <a:buNone/>
          </a:pPr>
          <a:r>
            <a:rPr lang="en-US" sz="1300" kern="1200">
              <a:cs typeface="Calibri Light"/>
            </a:rPr>
            <a:t>SignalR to continuously update tables</a:t>
          </a:r>
          <a:endParaRPr lang="en-US" sz="1300" kern="1200"/>
        </a:p>
        <a:p>
          <a:pPr marL="0" lvl="0" indent="0" algn="l" defTabSz="577850">
            <a:lnSpc>
              <a:spcPct val="100000"/>
            </a:lnSpc>
            <a:spcBef>
              <a:spcPct val="0"/>
            </a:spcBef>
            <a:spcAft>
              <a:spcPct val="35000"/>
            </a:spcAft>
            <a:buNone/>
          </a:pPr>
          <a:r>
            <a:rPr lang="en-US" sz="1300" kern="1200">
              <a:cs typeface="Calibri Light"/>
            </a:rPr>
            <a:t>Cross process data analysis</a:t>
          </a:r>
        </a:p>
      </dsp:txBody>
      <dsp:txXfrm>
        <a:off x="4578694" y="3979797"/>
        <a:ext cx="1510955" cy="159164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FB068-952C-4598-BC3D-5101BDDA6151}" type="datetimeFigureOut">
              <a:rPr lang="es-CO"/>
              <a:t>10/08/2018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09D32-8579-47D9-B6A2-29850B429A0C}" type="slidenum">
              <a:rPr lang="es-CO"/>
              <a:t>‹#›</a:t>
            </a:fld>
            <a:endParaRPr lang="en-US"/>
          </a:p>
        </p:txBody>
      </p:sp>
    </p:spTree>
    <p:extLst>
      <p:ext uri="{BB962C8B-B14F-4D97-AF65-F5344CB8AC3E}">
        <p14:creationId xmlns:p14="http://schemas.microsoft.com/office/powerpoint/2010/main" val="1964654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Jacob: We’re the explorer pod on the .NET Core R &amp; P team. For the past 11 weeks we’ve been working on a Performance Monitor to track .NET applications</a:t>
            </a:r>
          </a:p>
        </p:txBody>
      </p:sp>
      <p:sp>
        <p:nvSpPr>
          <p:cNvPr id="4" name="Slide Number Placeholder 3"/>
          <p:cNvSpPr>
            <a:spLocks noGrp="1"/>
          </p:cNvSpPr>
          <p:nvPr>
            <p:ph type="sldNum" sz="quarter" idx="10"/>
          </p:nvPr>
        </p:nvSpPr>
        <p:spPr/>
        <p:txBody>
          <a:bodyPr/>
          <a:lstStyle/>
          <a:p>
            <a:fld id="{03109D32-8579-47D9-B6A2-29850B429A0C}" type="slidenum">
              <a:rPr lang="es-CO" smtClean="0"/>
              <a:t>1</a:t>
            </a:fld>
            <a:endParaRPr lang="en-US"/>
          </a:p>
        </p:txBody>
      </p:sp>
    </p:spTree>
    <p:extLst>
      <p:ext uri="{BB962C8B-B14F-4D97-AF65-F5344CB8AC3E}">
        <p14:creationId xmlns:p14="http://schemas.microsoft.com/office/powerpoint/2010/main" val="1427621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web application calls the web </a:t>
            </a:r>
            <a:r>
              <a:rPr lang="en-US" sz="1200" kern="1200" dirty="0" err="1">
                <a:solidFill>
                  <a:schemeClr val="tx1"/>
                </a:solidFill>
                <a:effectLst/>
                <a:latin typeface="+mn-lt"/>
                <a:ea typeface="+mn-ea"/>
                <a:cs typeface="+mn-cs"/>
              </a:rPr>
              <a:t>api</a:t>
            </a:r>
            <a:r>
              <a:rPr lang="en-US" sz="1200" kern="1200" dirty="0">
                <a:solidFill>
                  <a:schemeClr val="tx1"/>
                </a:solidFill>
                <a:effectLst/>
                <a:latin typeface="+mn-lt"/>
                <a:ea typeface="+mn-ea"/>
                <a:cs typeface="+mn-cs"/>
              </a:rPr>
              <a:t> to retrieve data as JSON. Once the data is deserialized into the associated C# objects, this data can be accessed by razor pages and is shown through tables. The data that is fed to </a:t>
            </a:r>
            <a:r>
              <a:rPr lang="en-US" sz="1200" kern="1200" dirty="0" err="1">
                <a:solidFill>
                  <a:schemeClr val="tx1"/>
                </a:solidFill>
                <a:effectLst/>
                <a:latin typeface="+mn-lt"/>
                <a:ea typeface="+mn-ea"/>
                <a:cs typeface="+mn-cs"/>
              </a:rPr>
              <a:t>plotly</a:t>
            </a:r>
            <a:r>
              <a:rPr lang="en-US" sz="1200" kern="1200" dirty="0">
                <a:solidFill>
                  <a:schemeClr val="tx1"/>
                </a:solidFill>
                <a:effectLst/>
                <a:latin typeface="+mn-lt"/>
                <a:ea typeface="+mn-ea"/>
                <a:cs typeface="+mn-cs"/>
              </a:rPr>
              <a:t>, which constructs the graphs, is retrieved through the fetch </a:t>
            </a:r>
            <a:r>
              <a:rPr lang="en-US" sz="1200" kern="1200" dirty="0" err="1">
                <a:solidFill>
                  <a:schemeClr val="tx1"/>
                </a:solidFill>
                <a:effectLst/>
                <a:latin typeface="+mn-lt"/>
                <a:ea typeface="+mn-ea"/>
                <a:cs typeface="+mn-cs"/>
              </a:rPr>
              <a:t>api</a:t>
            </a:r>
            <a:r>
              <a:rPr lang="en-US" sz="1200" kern="1200" dirty="0">
                <a:solidFill>
                  <a:schemeClr val="tx1"/>
                </a:solidFill>
                <a:effectLst/>
                <a:latin typeface="+mn-lt"/>
                <a:ea typeface="+mn-ea"/>
                <a:cs typeface="+mn-cs"/>
              </a:rPr>
              <a:t> in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The fetch </a:t>
            </a:r>
            <a:r>
              <a:rPr lang="en-US" sz="1200" kern="1200" dirty="0" err="1">
                <a:solidFill>
                  <a:schemeClr val="tx1"/>
                </a:solidFill>
                <a:effectLst/>
                <a:latin typeface="+mn-lt"/>
                <a:ea typeface="+mn-ea"/>
                <a:cs typeface="+mn-cs"/>
              </a:rPr>
              <a:t>api</a:t>
            </a:r>
            <a:r>
              <a:rPr lang="en-US" sz="1200" kern="1200" dirty="0">
                <a:solidFill>
                  <a:schemeClr val="tx1"/>
                </a:solidFill>
                <a:effectLst/>
                <a:latin typeface="+mn-lt"/>
                <a:ea typeface="+mn-ea"/>
                <a:cs typeface="+mn-cs"/>
              </a:rPr>
              <a:t> is called every few seconds (the exact time depends on the rate that the data is sent to the server), which allows for the graph to be continuously updated. The web application also performs some data analysis (for example, it calculates averages, duration of http requests and contentions, and sorts exceptions by frequency).</a:t>
            </a:r>
          </a:p>
        </p:txBody>
      </p:sp>
      <p:sp>
        <p:nvSpPr>
          <p:cNvPr id="4" name="Slide Number Placeholder 3"/>
          <p:cNvSpPr>
            <a:spLocks noGrp="1"/>
          </p:cNvSpPr>
          <p:nvPr>
            <p:ph type="sldNum" sz="quarter" idx="10"/>
          </p:nvPr>
        </p:nvSpPr>
        <p:spPr/>
        <p:txBody>
          <a:bodyPr/>
          <a:lstStyle/>
          <a:p>
            <a:fld id="{03109D32-8579-47D9-B6A2-29850B429A0C}" type="slidenum">
              <a:rPr lang="es-CO" smtClean="0"/>
              <a:t>13</a:t>
            </a:fld>
            <a:endParaRPr lang="en-US"/>
          </a:p>
        </p:txBody>
      </p:sp>
    </p:spTree>
    <p:extLst>
      <p:ext uri="{BB962C8B-B14F-4D97-AF65-F5344CB8AC3E}">
        <p14:creationId xmlns:p14="http://schemas.microsoft.com/office/powerpoint/2010/main" val="194111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There is a GitHub repository in the .NET Architecture group. It is now set to public so anyone can view it. Brian Robbins will be taking over the project and repository as we leave. </a:t>
            </a:r>
          </a:p>
        </p:txBody>
      </p:sp>
      <p:sp>
        <p:nvSpPr>
          <p:cNvPr id="4" name="Slide Number Placeholder 3"/>
          <p:cNvSpPr>
            <a:spLocks noGrp="1"/>
          </p:cNvSpPr>
          <p:nvPr>
            <p:ph type="sldNum" sz="quarter" idx="10"/>
          </p:nvPr>
        </p:nvSpPr>
        <p:spPr/>
        <p:txBody>
          <a:bodyPr/>
          <a:lstStyle/>
          <a:p>
            <a:fld id="{03109D32-8579-47D9-B6A2-29850B429A0C}" type="slidenum">
              <a:rPr lang="es-CO" smtClean="0"/>
              <a:t>17</a:t>
            </a:fld>
            <a:endParaRPr lang="en-US"/>
          </a:p>
        </p:txBody>
      </p:sp>
    </p:spTree>
    <p:extLst>
      <p:ext uri="{BB962C8B-B14F-4D97-AF65-F5344CB8AC3E}">
        <p14:creationId xmlns:p14="http://schemas.microsoft.com/office/powerpoint/2010/main" val="1155417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McCoy: so first, we want to establish why this performance monitor is necessary or desirable in the first place. What problem are we trying to solve? Currently, two of the biggest performance monitoring tools for .NET Core applications are Azure App Insights and Windows Performance Monitor, or “</a:t>
            </a:r>
            <a:r>
              <a:rPr lang="en-US" dirty="0" err="1"/>
              <a:t>PerfMon</a:t>
            </a:r>
            <a:r>
              <a:rPr lang="en-US" dirty="0"/>
              <a:t>”. These are great tools, but in App Insights’ case, it’s geared primarily towards web apps – as such, the breadth of performance metrics for developers is mostly limited to things </a:t>
            </a:r>
            <a:r>
              <a:rPr lang="en-US"/>
              <a:t>like request </a:t>
            </a:r>
            <a:r>
              <a:rPr lang="en-US" dirty="0"/>
              <a:t>handling performance. The Windows Performance Monitor has much more detailed analysis of performance, but as the name suggests, it’s limited to Windows users – which kind of defeats the purpose of .NET being usable on multiple platforms if you can’t track application performance on all those platforms. And last, and maybe most importantly, these tools aren’t made to help developers monitor .NET applications as a whole, multi-process or *multi-microservice* application. It’s hard to get a full picture of your holistic application performance if you can’t indicate that certain, distinct processes all contribute to the same whole application.</a:t>
            </a:r>
          </a:p>
        </p:txBody>
      </p:sp>
      <p:sp>
        <p:nvSpPr>
          <p:cNvPr id="4" name="Slide Number Placeholder 3"/>
          <p:cNvSpPr>
            <a:spLocks noGrp="1"/>
          </p:cNvSpPr>
          <p:nvPr>
            <p:ph type="sldNum" sz="quarter" idx="10"/>
          </p:nvPr>
        </p:nvSpPr>
        <p:spPr/>
        <p:txBody>
          <a:bodyPr/>
          <a:lstStyle/>
          <a:p>
            <a:fld id="{03109D32-8579-47D9-B6A2-29850B429A0C}" type="slidenum">
              <a:rPr lang="es-CO" smtClean="0"/>
              <a:t>4</a:t>
            </a:fld>
            <a:endParaRPr lang="en-US"/>
          </a:p>
        </p:txBody>
      </p:sp>
    </p:spTree>
    <p:extLst>
      <p:ext uri="{BB962C8B-B14F-4D97-AF65-F5344CB8AC3E}">
        <p14:creationId xmlns:p14="http://schemas.microsoft.com/office/powerpoint/2010/main" val="775384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.NET Core Performance Monitor is a cross-platform, application neutral performance monitor that helps users, which would be .NET Core app developers, understand the health of their applications by showing them details of useful metrics. It is locally deployable and the web application can be easily run. </a:t>
            </a:r>
          </a:p>
        </p:txBody>
      </p:sp>
      <p:sp>
        <p:nvSpPr>
          <p:cNvPr id="4" name="Slide Number Placeholder 3"/>
          <p:cNvSpPr>
            <a:spLocks noGrp="1"/>
          </p:cNvSpPr>
          <p:nvPr>
            <p:ph type="sldNum" sz="quarter" idx="5"/>
          </p:nvPr>
        </p:nvSpPr>
        <p:spPr/>
        <p:txBody>
          <a:bodyPr/>
          <a:lstStyle/>
          <a:p>
            <a:fld id="{03109D32-8579-47D9-B6A2-29850B429A0C}" type="slidenum">
              <a:rPr lang="es-CO"/>
              <a:t>5</a:t>
            </a:fld>
            <a:endParaRPr lang="en-US"/>
          </a:p>
        </p:txBody>
      </p:sp>
    </p:spTree>
    <p:extLst>
      <p:ext uri="{BB962C8B-B14F-4D97-AF65-F5344CB8AC3E}">
        <p14:creationId xmlns:p14="http://schemas.microsoft.com/office/powerpoint/2010/main" val="397113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Jacob: Three components. A configurable class library that collects information on each process that uses trace event to monitor specific metrics, a SQL server that stores process data, and a user interface built through Razor pages to view and explore the data of each process. All are connected with through an API built on entity framework that handles the transfer of data between each microservice.</a:t>
            </a:r>
          </a:p>
        </p:txBody>
      </p:sp>
      <p:sp>
        <p:nvSpPr>
          <p:cNvPr id="4" name="Slide Number Placeholder 3"/>
          <p:cNvSpPr>
            <a:spLocks noGrp="1"/>
          </p:cNvSpPr>
          <p:nvPr>
            <p:ph type="sldNum" sz="quarter" idx="10"/>
          </p:nvPr>
        </p:nvSpPr>
        <p:spPr/>
        <p:txBody>
          <a:bodyPr/>
          <a:lstStyle/>
          <a:p>
            <a:fld id="{03109D32-8579-47D9-B6A2-29850B429A0C}" type="slidenum">
              <a:rPr lang="es-CO" smtClean="0"/>
              <a:t>7</a:t>
            </a:fld>
            <a:endParaRPr lang="en-US"/>
          </a:p>
        </p:txBody>
      </p:sp>
    </p:spTree>
    <p:extLst>
      <p:ext uri="{BB962C8B-B14F-4D97-AF65-F5344CB8AC3E}">
        <p14:creationId xmlns:p14="http://schemas.microsoft.com/office/powerpoint/2010/main" val="1280695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McCoy: this diagram shows how data flows within the Performance Monitor – data is initially collected by the monitoring component on the user’s machine, through a class library that’s utilized by the user’s code directly. In this example, you can see that multiple processes on the user’s machine can be simultaneously monitored and logically grouped into a single application of interest. Each of these processes will send its performance data to the server via HTTP requests, and this data will be accepted and appropriately stored in a SQL database through Entity Framework. When a request for data is made on the front end, an HTTP request is sent to the server to fetch the information and display it appropriately in the form of graphs and tables. Processes that belong to the same application will be logically grouped that way on the UI, but data is viewable for individual processes.</a:t>
            </a:r>
          </a:p>
        </p:txBody>
      </p:sp>
      <p:sp>
        <p:nvSpPr>
          <p:cNvPr id="4" name="Slide Number Placeholder 3"/>
          <p:cNvSpPr>
            <a:spLocks noGrp="1"/>
          </p:cNvSpPr>
          <p:nvPr>
            <p:ph type="sldNum" sz="quarter" idx="10"/>
          </p:nvPr>
        </p:nvSpPr>
        <p:spPr/>
        <p:txBody>
          <a:bodyPr/>
          <a:lstStyle/>
          <a:p>
            <a:fld id="{03109D32-8579-47D9-B6A2-29850B429A0C}" type="slidenum">
              <a:rPr lang="es-CO" smtClean="0"/>
              <a:t>8</a:t>
            </a:fld>
            <a:endParaRPr lang="en-US"/>
          </a:p>
        </p:txBody>
      </p:sp>
    </p:spTree>
    <p:extLst>
      <p:ext uri="{BB962C8B-B14F-4D97-AF65-F5344CB8AC3E}">
        <p14:creationId xmlns:p14="http://schemas.microsoft.com/office/powerpoint/2010/main" val="1204472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Go over how to implement monitor with just process and app name specified from start to finish, show tracking on screen. Emphasize that more configurability will be shown in another demo shortly.</a:t>
            </a:r>
          </a:p>
        </p:txBody>
      </p:sp>
      <p:sp>
        <p:nvSpPr>
          <p:cNvPr id="4" name="Slide Number Placeholder 3"/>
          <p:cNvSpPr>
            <a:spLocks noGrp="1"/>
          </p:cNvSpPr>
          <p:nvPr>
            <p:ph type="sldNum" sz="quarter" idx="10"/>
          </p:nvPr>
        </p:nvSpPr>
        <p:spPr/>
        <p:txBody>
          <a:bodyPr/>
          <a:lstStyle/>
          <a:p>
            <a:fld id="{03109D32-8579-47D9-B6A2-29850B429A0C}" type="slidenum">
              <a:rPr lang="es-CO"/>
              <a:t>9</a:t>
            </a:fld>
            <a:endParaRPr lang="en-US"/>
          </a:p>
        </p:txBody>
      </p:sp>
    </p:spTree>
    <p:extLst>
      <p:ext uri="{BB962C8B-B14F-4D97-AF65-F5344CB8AC3E}">
        <p14:creationId xmlns:p14="http://schemas.microsoft.com/office/powerpoint/2010/main" val="1133455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HTTP: method, path, duration, request frequency</a:t>
            </a:r>
          </a:p>
          <a:p>
            <a:r>
              <a:rPr lang="en-US">
                <a:cs typeface="Calibri"/>
              </a:rPr>
              <a:t>Exceptions: type, frequency by type</a:t>
            </a:r>
          </a:p>
          <a:p>
            <a:r>
              <a:rPr lang="en-US">
                <a:cs typeface="Calibri"/>
              </a:rPr>
              <a:t>GC: type, frequency by type</a:t>
            </a:r>
          </a:p>
          <a:p>
            <a:r>
              <a:rPr lang="en-US">
                <a:cs typeface="Calibri"/>
              </a:rPr>
              <a:t>Contention: duration, frequency of events</a:t>
            </a:r>
          </a:p>
          <a:p>
            <a:r>
              <a:rPr lang="en-US">
                <a:cs typeface="Calibri"/>
              </a:rPr>
              <a:t>JIT: method, count</a:t>
            </a:r>
          </a:p>
        </p:txBody>
      </p:sp>
      <p:sp>
        <p:nvSpPr>
          <p:cNvPr id="4" name="Slide Number Placeholder 3"/>
          <p:cNvSpPr>
            <a:spLocks noGrp="1"/>
          </p:cNvSpPr>
          <p:nvPr>
            <p:ph type="sldNum" sz="quarter" idx="10"/>
          </p:nvPr>
        </p:nvSpPr>
        <p:spPr/>
        <p:txBody>
          <a:bodyPr/>
          <a:lstStyle/>
          <a:p>
            <a:fld id="{03109D32-8579-47D9-B6A2-29850B429A0C}" type="slidenum">
              <a:rPr lang="es-CO"/>
              <a:t>10</a:t>
            </a:fld>
            <a:endParaRPr lang="en-US"/>
          </a:p>
        </p:txBody>
      </p:sp>
    </p:spTree>
    <p:extLst>
      <p:ext uri="{BB962C8B-B14F-4D97-AF65-F5344CB8AC3E}">
        <p14:creationId xmlns:p14="http://schemas.microsoft.com/office/powerpoint/2010/main" val="4091841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transfer is handled through entity framework. The monitor class send the data as a single json, which included a session class that contains the application and process name. Once the API receives the data, it maps a single session object as a foreign key for the datapoints being received with the session. This decreases the overhead in the databases, while ensuring that data is separated by both application and process. Swagger has been implemented in the API for testing, and can be viewed through the browser. This helps with debugging on any future updates. Lastly, a config file has been created that includes the connection string to where the server will be.</a:t>
            </a:r>
          </a:p>
        </p:txBody>
      </p:sp>
      <p:sp>
        <p:nvSpPr>
          <p:cNvPr id="4" name="Slide Number Placeholder 3"/>
          <p:cNvSpPr>
            <a:spLocks noGrp="1"/>
          </p:cNvSpPr>
          <p:nvPr>
            <p:ph type="sldNum" sz="quarter" idx="10"/>
          </p:nvPr>
        </p:nvSpPr>
        <p:spPr/>
        <p:txBody>
          <a:bodyPr/>
          <a:lstStyle/>
          <a:p>
            <a:fld id="{03109D32-8579-47D9-B6A2-29850B429A0C}" type="slidenum">
              <a:rPr lang="es-CO" smtClean="0"/>
              <a:t>11</a:t>
            </a:fld>
            <a:endParaRPr lang="en-US"/>
          </a:p>
        </p:txBody>
      </p:sp>
    </p:spTree>
    <p:extLst>
      <p:ext uri="{BB962C8B-B14F-4D97-AF65-F5344CB8AC3E}">
        <p14:creationId xmlns:p14="http://schemas.microsoft.com/office/powerpoint/2010/main" val="3030524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session class is the core of the data storage. Through this you can view any process within an application, as well as the datapoints related to this process. There are also separate tables for each datapoint, and scripts that can be quickly run for the creation of the tables within a database. This microservice is easy to set up in any database as all that is required is running a few scripts and changing a connection string to point towards the correct server.</a:t>
            </a:r>
          </a:p>
        </p:txBody>
      </p:sp>
      <p:sp>
        <p:nvSpPr>
          <p:cNvPr id="4" name="Slide Number Placeholder 3"/>
          <p:cNvSpPr>
            <a:spLocks noGrp="1"/>
          </p:cNvSpPr>
          <p:nvPr>
            <p:ph type="sldNum" sz="quarter" idx="10"/>
          </p:nvPr>
        </p:nvSpPr>
        <p:spPr/>
        <p:txBody>
          <a:bodyPr/>
          <a:lstStyle/>
          <a:p>
            <a:fld id="{03109D32-8579-47D9-B6A2-29850B429A0C}" type="slidenum">
              <a:rPr lang="es-CO" smtClean="0"/>
              <a:t>12</a:t>
            </a:fld>
            <a:endParaRPr lang="en-US"/>
          </a:p>
        </p:txBody>
      </p:sp>
    </p:spTree>
    <p:extLst>
      <p:ext uri="{BB962C8B-B14F-4D97-AF65-F5344CB8AC3E}">
        <p14:creationId xmlns:p14="http://schemas.microsoft.com/office/powerpoint/2010/main" val="2504252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41501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878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7294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374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3378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8771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1569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2668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9272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382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3725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60034136"/>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54.svg"/><Relationship Id="rId7" Type="http://schemas.openxmlformats.org/officeDocument/2006/relationships/hyperlink" Target="mailto:mccoyp@mit.edu" TargetMode="External"/><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hyperlink" Target="mailto:mgarg@sas.upenn.edu" TargetMode="External"/><Relationship Id="rId5" Type="http://schemas.openxmlformats.org/officeDocument/2006/relationships/hyperlink" Target="mailto:jbkirsch@umich.edu" TargetMode="External"/><Relationship Id="rId4" Type="http://schemas.openxmlformats.org/officeDocument/2006/relationships/hyperlink" Target="https://github.com/dotnet-architecture/PerformanceMoni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5" name="Rectangle 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A69785-EA27-4332-BA42-BB82BDF0844D}"/>
              </a:ext>
            </a:extLst>
          </p:cNvPr>
          <p:cNvSpPr>
            <a:spLocks noGrp="1"/>
          </p:cNvSpPr>
          <p:nvPr>
            <p:ph type="ctrTitle"/>
          </p:nvPr>
        </p:nvSpPr>
        <p:spPr>
          <a:xfrm>
            <a:off x="804671" y="2600324"/>
            <a:ext cx="6405753" cy="3277961"/>
          </a:xfrm>
        </p:spPr>
        <p:txBody>
          <a:bodyPr anchor="t">
            <a:normAutofit/>
          </a:bodyPr>
          <a:lstStyle/>
          <a:p>
            <a:pPr algn="l"/>
            <a:r>
              <a:rPr lang="en-US" sz="5400">
                <a:cs typeface="Calibri Light"/>
              </a:rPr>
              <a:t>.NET Core Performance Monitor</a:t>
            </a:r>
            <a:endParaRPr lang="en-US" sz="5400"/>
          </a:p>
        </p:txBody>
      </p:sp>
      <p:sp>
        <p:nvSpPr>
          <p:cNvPr id="3" name="Subtitle 2">
            <a:extLst>
              <a:ext uri="{FF2B5EF4-FFF2-40B4-BE49-F238E27FC236}">
                <a16:creationId xmlns:a16="http://schemas.microsoft.com/office/drawing/2014/main" id="{ADFCA8D4-5E3E-4CF0-9BD2-3CA61E680B90}"/>
              </a:ext>
            </a:extLst>
          </p:cNvPr>
          <p:cNvSpPr>
            <a:spLocks noGrp="1"/>
          </p:cNvSpPr>
          <p:nvPr>
            <p:ph type="subTitle" idx="1"/>
          </p:nvPr>
        </p:nvSpPr>
        <p:spPr>
          <a:xfrm>
            <a:off x="804672" y="1300450"/>
            <a:ext cx="4167376" cy="1155525"/>
          </a:xfrm>
        </p:spPr>
        <p:txBody>
          <a:bodyPr vert="horz" lIns="91440" tIns="45720" rIns="91440" bIns="45720" rtlCol="0" anchor="b">
            <a:normAutofit/>
          </a:bodyPr>
          <a:lstStyle/>
          <a:p>
            <a:pPr algn="l"/>
            <a:r>
              <a:rPr lang="en-US" sz="2000">
                <a:cs typeface="Calibri"/>
              </a:rPr>
              <a:t>How it Works, Demo, and Moving Forward</a:t>
            </a:r>
            <a:endParaRPr lang="en-US" sz="2000"/>
          </a:p>
        </p:txBody>
      </p:sp>
    </p:spTree>
    <p:extLst>
      <p:ext uri="{BB962C8B-B14F-4D97-AF65-F5344CB8AC3E}">
        <p14:creationId xmlns:p14="http://schemas.microsoft.com/office/powerpoint/2010/main" val="34082747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F2A5DE-6FD8-44AA-9D46-F78F60E82291}"/>
              </a:ext>
            </a:extLst>
          </p:cNvPr>
          <p:cNvSpPr>
            <a:spLocks noGrp="1"/>
          </p:cNvSpPr>
          <p:nvPr>
            <p:ph type="title"/>
          </p:nvPr>
        </p:nvSpPr>
        <p:spPr>
          <a:xfrm>
            <a:off x="838200" y="811161"/>
            <a:ext cx="3335594" cy="5403370"/>
          </a:xfrm>
        </p:spPr>
        <p:txBody>
          <a:bodyPr>
            <a:normAutofit/>
          </a:bodyPr>
          <a:lstStyle/>
          <a:p>
            <a:r>
              <a:rPr lang="en-US">
                <a:solidFill>
                  <a:srgbClr val="FFFFFF"/>
                </a:solidFill>
                <a:cs typeface="Calibri Light"/>
              </a:rPr>
              <a:t>Data Collection</a:t>
            </a:r>
            <a:endParaRPr lang="en-US">
              <a:solidFill>
                <a:srgbClr val="FFFFFF"/>
              </a:solidFill>
            </a:endParaRPr>
          </a:p>
        </p:txBody>
      </p:sp>
      <p:sp>
        <p:nvSpPr>
          <p:cNvPr id="50" name="Rectangle 49">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2">
            <a:extLst>
              <a:ext uri="{FF2B5EF4-FFF2-40B4-BE49-F238E27FC236}">
                <a16:creationId xmlns:a16="http://schemas.microsoft.com/office/drawing/2014/main" id="{F09C1CD8-3E38-4224-9008-BB68219B4A0E}"/>
              </a:ext>
            </a:extLst>
          </p:cNvPr>
          <p:cNvGraphicFramePr>
            <a:graphicFrameLocks/>
          </p:cNvGraphicFramePr>
          <p:nvPr>
            <p:extLst>
              <p:ext uri="{D42A27DB-BD31-4B8C-83A1-F6EECF244321}">
                <p14:modId xmlns:p14="http://schemas.microsoft.com/office/powerpoint/2010/main" val="3848677469"/>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935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16">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90C94-87C4-4525-90B5-EDE8BC3EDA9B}"/>
              </a:ext>
            </a:extLst>
          </p:cNvPr>
          <p:cNvSpPr>
            <a:spLocks noGrp="1"/>
          </p:cNvSpPr>
          <p:nvPr>
            <p:ph type="title"/>
          </p:nvPr>
        </p:nvSpPr>
        <p:spPr>
          <a:xfrm>
            <a:off x="838200" y="811161"/>
            <a:ext cx="3335594" cy="5403370"/>
          </a:xfrm>
        </p:spPr>
        <p:txBody>
          <a:bodyPr>
            <a:normAutofit/>
          </a:bodyPr>
          <a:lstStyle/>
          <a:p>
            <a:r>
              <a:rPr lang="en-US">
                <a:solidFill>
                  <a:srgbClr val="FFFFFF"/>
                </a:solidFill>
                <a:cs typeface="Calibri Light"/>
              </a:rPr>
              <a:t>Data Transfer</a:t>
            </a:r>
            <a:endParaRPr lang="en-US">
              <a:solidFill>
                <a:srgbClr val="FFFFFF"/>
              </a:solidFill>
            </a:endParaRPr>
          </a:p>
        </p:txBody>
      </p:sp>
      <p:sp>
        <p:nvSpPr>
          <p:cNvPr id="38" name="Rectangle 18">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9" name="Content Placeholder 2">
            <a:extLst>
              <a:ext uri="{FF2B5EF4-FFF2-40B4-BE49-F238E27FC236}">
                <a16:creationId xmlns:a16="http://schemas.microsoft.com/office/drawing/2014/main" id="{D948FE63-D2BC-4192-BBC7-85206CB315F9}"/>
              </a:ext>
            </a:extLst>
          </p:cNvPr>
          <p:cNvGraphicFramePr>
            <a:graphicFrameLocks noGrp="1"/>
          </p:cNvGraphicFramePr>
          <p:nvPr>
            <p:ph idx="1"/>
            <p:extLst>
              <p:ext uri="{D42A27DB-BD31-4B8C-83A1-F6EECF244321}">
                <p14:modId xmlns:p14="http://schemas.microsoft.com/office/powerpoint/2010/main" val="431684793"/>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645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E0EAA4-2632-4CC9-9EF5-D04CBB8FDA01}"/>
              </a:ext>
            </a:extLst>
          </p:cNvPr>
          <p:cNvSpPr>
            <a:spLocks noGrp="1"/>
          </p:cNvSpPr>
          <p:nvPr>
            <p:ph type="title"/>
          </p:nvPr>
        </p:nvSpPr>
        <p:spPr>
          <a:xfrm>
            <a:off x="838200" y="811161"/>
            <a:ext cx="3335594" cy="5403370"/>
          </a:xfrm>
        </p:spPr>
        <p:txBody>
          <a:bodyPr>
            <a:normAutofit/>
          </a:bodyPr>
          <a:lstStyle/>
          <a:p>
            <a:r>
              <a:rPr lang="en-US">
                <a:solidFill>
                  <a:srgbClr val="FFFFFF"/>
                </a:solidFill>
                <a:cs typeface="Calibri Light"/>
              </a:rPr>
              <a:t>Data Storage</a:t>
            </a:r>
            <a:endParaRPr lang="en-US">
              <a:solidFill>
                <a:srgbClr val="FFFFFF"/>
              </a:solidFill>
            </a:endParaRPr>
          </a:p>
        </p:txBody>
      </p:sp>
      <p:sp>
        <p:nvSpPr>
          <p:cNvPr id="22" name="Rectangle 18">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3" name="Content Placeholder 2">
            <a:extLst>
              <a:ext uri="{FF2B5EF4-FFF2-40B4-BE49-F238E27FC236}">
                <a16:creationId xmlns:a16="http://schemas.microsoft.com/office/drawing/2014/main" id="{BD210DC1-645B-4C0D-A532-4CD4CADF9B46}"/>
              </a:ext>
            </a:extLst>
          </p:cNvPr>
          <p:cNvGraphicFramePr>
            <a:graphicFrameLocks noGrp="1"/>
          </p:cNvGraphicFramePr>
          <p:nvPr>
            <p:ph idx="1"/>
            <p:extLst>
              <p:ext uri="{D42A27DB-BD31-4B8C-83A1-F6EECF244321}">
                <p14:modId xmlns:p14="http://schemas.microsoft.com/office/powerpoint/2010/main" val="3374932037"/>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252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E0EAA4-2632-4CC9-9EF5-D04CBB8FDA01}"/>
              </a:ext>
            </a:extLst>
          </p:cNvPr>
          <p:cNvSpPr>
            <a:spLocks noGrp="1"/>
          </p:cNvSpPr>
          <p:nvPr>
            <p:ph type="title"/>
          </p:nvPr>
        </p:nvSpPr>
        <p:spPr>
          <a:xfrm>
            <a:off x="838200" y="811161"/>
            <a:ext cx="3335594" cy="5403370"/>
          </a:xfrm>
        </p:spPr>
        <p:txBody>
          <a:bodyPr>
            <a:normAutofit/>
          </a:bodyPr>
          <a:lstStyle/>
          <a:p>
            <a:r>
              <a:rPr lang="en-US" dirty="0">
                <a:solidFill>
                  <a:srgbClr val="FFFFFF"/>
                </a:solidFill>
                <a:cs typeface="Calibri Light"/>
              </a:rPr>
              <a:t>Data Presentation</a:t>
            </a:r>
            <a:endParaRPr lang="en-US" dirty="0">
              <a:solidFill>
                <a:srgbClr val="FFFFFF"/>
              </a:solidFill>
            </a:endParaRPr>
          </a:p>
        </p:txBody>
      </p:sp>
      <p:sp>
        <p:nvSpPr>
          <p:cNvPr id="19" name="Rectangle 18">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2" name="Content Placeholder 2">
            <a:extLst>
              <a:ext uri="{FF2B5EF4-FFF2-40B4-BE49-F238E27FC236}">
                <a16:creationId xmlns:a16="http://schemas.microsoft.com/office/drawing/2014/main" id="{C6F623BF-C99E-4DCA-A83B-FC3F5DAA1144}"/>
              </a:ext>
            </a:extLst>
          </p:cNvPr>
          <p:cNvGraphicFramePr>
            <a:graphicFrameLocks noGrp="1"/>
          </p:cNvGraphicFramePr>
          <p:nvPr>
            <p:ph idx="1"/>
            <p:extLst>
              <p:ext uri="{D42A27DB-BD31-4B8C-83A1-F6EECF244321}">
                <p14:modId xmlns:p14="http://schemas.microsoft.com/office/powerpoint/2010/main" val="1042888990"/>
              </p:ext>
            </p:extLst>
          </p:nvPr>
        </p:nvGraphicFramePr>
        <p:xfrm>
          <a:off x="5455485" y="674361"/>
          <a:ext cx="6089650"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4518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1788-11EE-47CF-9E54-67416A1A00DB}"/>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Moving Forward</a:t>
            </a:r>
          </a:p>
        </p:txBody>
      </p:sp>
      <p:sp>
        <p:nvSpPr>
          <p:cNvPr id="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96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599B61-CA9E-4022-852A-9A7724A0C26B}"/>
              </a:ext>
            </a:extLst>
          </p:cNvPr>
          <p:cNvSpPr>
            <a:spLocks noGrp="1"/>
          </p:cNvSpPr>
          <p:nvPr>
            <p:ph type="title"/>
          </p:nvPr>
        </p:nvSpPr>
        <p:spPr>
          <a:xfrm>
            <a:off x="838200" y="811161"/>
            <a:ext cx="3335594" cy="5403370"/>
          </a:xfrm>
        </p:spPr>
        <p:txBody>
          <a:bodyPr>
            <a:normAutofit/>
          </a:bodyPr>
          <a:lstStyle/>
          <a:p>
            <a:r>
              <a:rPr lang="en-US">
                <a:solidFill>
                  <a:srgbClr val="FFFFFF"/>
                </a:solidFill>
                <a:cs typeface="Calibri Light"/>
              </a:rPr>
              <a:t>Current Feature Improvement</a:t>
            </a:r>
            <a:endParaRPr lang="en-US">
              <a:solidFill>
                <a:srgbClr val="FFFFFF"/>
              </a:solidFill>
            </a:endParaRPr>
          </a:p>
        </p:txBody>
      </p:sp>
      <p:sp>
        <p:nvSpPr>
          <p:cNvPr id="31" name="Rectangle 30">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4" name="Content Placeholder 2">
            <a:extLst>
              <a:ext uri="{FF2B5EF4-FFF2-40B4-BE49-F238E27FC236}">
                <a16:creationId xmlns:a16="http://schemas.microsoft.com/office/drawing/2014/main" id="{BE3851C8-1F40-46E4-8516-1EE4E9A6856B}"/>
              </a:ext>
            </a:extLst>
          </p:cNvPr>
          <p:cNvGraphicFramePr>
            <a:graphicFrameLocks noGrp="1"/>
          </p:cNvGraphicFramePr>
          <p:nvPr>
            <p:ph idx="1"/>
            <p:extLst>
              <p:ext uri="{D42A27DB-BD31-4B8C-83A1-F6EECF244321}">
                <p14:modId xmlns:p14="http://schemas.microsoft.com/office/powerpoint/2010/main" val="2115346951"/>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8652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5ADE51-D6FD-4E55-AC3C-15A4B447283B}"/>
              </a:ext>
            </a:extLst>
          </p:cNvPr>
          <p:cNvSpPr>
            <a:spLocks noGrp="1"/>
          </p:cNvSpPr>
          <p:nvPr>
            <p:ph type="title"/>
          </p:nvPr>
        </p:nvSpPr>
        <p:spPr>
          <a:xfrm>
            <a:off x="838200" y="811161"/>
            <a:ext cx="3335594" cy="5403370"/>
          </a:xfrm>
        </p:spPr>
        <p:txBody>
          <a:bodyPr>
            <a:normAutofit/>
          </a:bodyPr>
          <a:lstStyle/>
          <a:p>
            <a:r>
              <a:rPr lang="en-US">
                <a:solidFill>
                  <a:srgbClr val="FFFFFF"/>
                </a:solidFill>
                <a:cs typeface="Calibri Light"/>
              </a:rPr>
              <a:t>Features to Add</a:t>
            </a:r>
            <a:endParaRPr lang="en-US">
              <a:solidFill>
                <a:srgbClr val="FFFFFF"/>
              </a:solidFill>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Text Placeholder 2">
            <a:extLst>
              <a:ext uri="{FF2B5EF4-FFF2-40B4-BE49-F238E27FC236}">
                <a16:creationId xmlns:a16="http://schemas.microsoft.com/office/drawing/2014/main" id="{CC4E1FA7-B0C0-4062-ACD4-89A232CC1CF7}"/>
              </a:ext>
            </a:extLst>
          </p:cNvPr>
          <p:cNvGraphicFramePr>
            <a:graphicFrameLocks noGrp="1"/>
          </p:cNvGraphicFramePr>
          <p:nvPr>
            <p:ph idx="1"/>
            <p:extLst>
              <p:ext uri="{D42A27DB-BD31-4B8C-83A1-F6EECF244321}">
                <p14:modId xmlns:p14="http://schemas.microsoft.com/office/powerpoint/2010/main" val="3212781450"/>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177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D9A86E-81B1-471D-8C80-65ACBDED1AC9}"/>
              </a:ext>
            </a:extLst>
          </p:cNvPr>
          <p:cNvSpPr>
            <a:spLocks noGrp="1"/>
          </p:cNvSpPr>
          <p:nvPr>
            <p:ph type="title"/>
          </p:nvPr>
        </p:nvSpPr>
        <p:spPr>
          <a:xfrm>
            <a:off x="838200" y="811161"/>
            <a:ext cx="3335594" cy="5403370"/>
          </a:xfrm>
        </p:spPr>
        <p:txBody>
          <a:bodyPr>
            <a:normAutofit/>
          </a:bodyPr>
          <a:lstStyle/>
          <a:p>
            <a:r>
              <a:rPr lang="en-US">
                <a:solidFill>
                  <a:srgbClr val="FFFFFF"/>
                </a:solidFill>
                <a:cs typeface="Calibri Light"/>
              </a:rPr>
              <a:t>Project Handoff</a:t>
            </a:r>
            <a:endParaRPr lang="en-US">
              <a:solidFill>
                <a:srgbClr val="FFFFFF"/>
              </a:solidFill>
            </a:endParaRPr>
          </a:p>
        </p:txBody>
      </p:sp>
      <p:sp>
        <p:nvSpPr>
          <p:cNvPr id="26" name="Rectangle 25">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id="{9B79C166-497B-45AF-B18D-9BB7FBC6B6A2}"/>
              </a:ext>
            </a:extLst>
          </p:cNvPr>
          <p:cNvGraphicFramePr>
            <a:graphicFrameLocks noGrp="1"/>
          </p:cNvGraphicFramePr>
          <p:nvPr>
            <p:ph idx="1"/>
            <p:extLst>
              <p:ext uri="{D42A27DB-BD31-4B8C-83A1-F6EECF244321}">
                <p14:modId xmlns:p14="http://schemas.microsoft.com/office/powerpoint/2010/main" val="1253641426"/>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526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1" descr="Link">
            <a:extLst>
              <a:ext uri="{FF2B5EF4-FFF2-40B4-BE49-F238E27FC236}">
                <a16:creationId xmlns:a16="http://schemas.microsoft.com/office/drawing/2014/main" id="{E5CD04F6-A338-40E8-8FCC-92346DF527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5301" y="1820333"/>
            <a:ext cx="4036181" cy="4036181"/>
          </a:xfrm>
          <a:prstGeom prst="rect">
            <a:avLst/>
          </a:prstGeom>
        </p:spPr>
      </p:pic>
      <p:sp>
        <p:nvSpPr>
          <p:cNvPr id="24" name="Freeform: Shape 23">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47AA66-EE70-46F5-9601-E7B84DE4309A}"/>
              </a:ext>
            </a:extLst>
          </p:cNvPr>
          <p:cNvSpPr>
            <a:spLocks noGrp="1"/>
          </p:cNvSpPr>
          <p:nvPr>
            <p:ph type="title"/>
          </p:nvPr>
        </p:nvSpPr>
        <p:spPr>
          <a:xfrm>
            <a:off x="838199" y="365125"/>
            <a:ext cx="5529943" cy="1325563"/>
          </a:xfrm>
        </p:spPr>
        <p:txBody>
          <a:bodyPr>
            <a:normAutofit/>
          </a:bodyPr>
          <a:lstStyle/>
          <a:p>
            <a:r>
              <a:rPr lang="en-US"/>
              <a:t>Links</a:t>
            </a:r>
          </a:p>
        </p:txBody>
      </p:sp>
      <p:sp>
        <p:nvSpPr>
          <p:cNvPr id="3" name="Content Placeholder 2">
            <a:extLst>
              <a:ext uri="{FF2B5EF4-FFF2-40B4-BE49-F238E27FC236}">
                <a16:creationId xmlns:a16="http://schemas.microsoft.com/office/drawing/2014/main" id="{296748A6-40B3-45D7-BF98-72467E3063DF}"/>
              </a:ext>
            </a:extLst>
          </p:cNvPr>
          <p:cNvSpPr>
            <a:spLocks noGrp="1"/>
          </p:cNvSpPr>
          <p:nvPr>
            <p:ph idx="1"/>
          </p:nvPr>
        </p:nvSpPr>
        <p:spPr>
          <a:xfrm>
            <a:off x="838199" y="1825625"/>
            <a:ext cx="4128169" cy="3399518"/>
          </a:xfrm>
        </p:spPr>
        <p:txBody>
          <a:bodyPr>
            <a:normAutofit/>
          </a:bodyPr>
          <a:lstStyle/>
          <a:p>
            <a:r>
              <a:rPr lang="en-US" sz="2400" dirty="0"/>
              <a:t>GitHub repo: </a:t>
            </a:r>
            <a:r>
              <a:rPr lang="en-US" sz="2400" dirty="0">
                <a:hlinkClick r:id="rId4"/>
              </a:rPr>
              <a:t>https://github.com/dotnet-architecture/PerformanceMonitor</a:t>
            </a:r>
            <a:endParaRPr lang="en-US" sz="2400" dirty="0"/>
          </a:p>
          <a:p>
            <a:r>
              <a:rPr lang="en-US" sz="2000" dirty="0"/>
              <a:t>Emails</a:t>
            </a:r>
          </a:p>
          <a:p>
            <a:pPr lvl="1"/>
            <a:r>
              <a:rPr lang="en-US" sz="1600" dirty="0">
                <a:hlinkClick r:id="rId5"/>
              </a:rPr>
              <a:t>jbkirsch@umich.edu</a:t>
            </a:r>
            <a:r>
              <a:rPr lang="en-US" sz="1600" dirty="0"/>
              <a:t>  - Jacob</a:t>
            </a:r>
          </a:p>
          <a:p>
            <a:pPr lvl="1"/>
            <a:r>
              <a:rPr lang="en-US" sz="1600" dirty="0">
                <a:hlinkClick r:id="rId6"/>
              </a:rPr>
              <a:t>mgarg@sas.upenn.edu</a:t>
            </a:r>
            <a:r>
              <a:rPr lang="en-US" sz="1600" dirty="0"/>
              <a:t> - Monal</a:t>
            </a:r>
          </a:p>
          <a:p>
            <a:pPr lvl="1"/>
            <a:r>
              <a:rPr lang="en-US" sz="1600" dirty="0">
                <a:hlinkClick r:id="rId7"/>
              </a:rPr>
              <a:t>mccoyp@mit.edu</a:t>
            </a:r>
            <a:r>
              <a:rPr lang="en-US" sz="1600" dirty="0"/>
              <a:t> </a:t>
            </a:r>
            <a:r>
              <a:rPr lang="en-US" sz="1600"/>
              <a:t>- McCoy</a:t>
            </a:r>
            <a:endParaRPr lang="en-US" sz="1600" dirty="0"/>
          </a:p>
        </p:txBody>
      </p:sp>
    </p:spTree>
    <p:extLst>
      <p:ext uri="{BB962C8B-B14F-4D97-AF65-F5344CB8AC3E}">
        <p14:creationId xmlns:p14="http://schemas.microsoft.com/office/powerpoint/2010/main" val="11431180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A965-0C87-4AEC-9425-F04B3F02EA61}"/>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Introduction</a:t>
            </a:r>
          </a:p>
        </p:txBody>
      </p:sp>
      <p:sp>
        <p:nvSpPr>
          <p:cNvPr id="12"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756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2">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46505-465B-4131-ABD6-F57E14B419B7}"/>
              </a:ext>
            </a:extLst>
          </p:cNvPr>
          <p:cNvSpPr>
            <a:spLocks noGrp="1"/>
          </p:cNvSpPr>
          <p:nvPr>
            <p:ph type="title"/>
          </p:nvPr>
        </p:nvSpPr>
        <p:spPr>
          <a:xfrm>
            <a:off x="838200" y="5529884"/>
            <a:ext cx="7719381" cy="1096331"/>
          </a:xfrm>
        </p:spPr>
        <p:txBody>
          <a:bodyPr>
            <a:normAutofit/>
          </a:bodyPr>
          <a:lstStyle/>
          <a:p>
            <a:r>
              <a:rPr lang="en-US">
                <a:cs typeface="Calibri Light"/>
              </a:rPr>
              <a:t>Who We Are</a:t>
            </a:r>
            <a:endParaRPr lang="en-US"/>
          </a:p>
        </p:txBody>
      </p:sp>
      <p:sp>
        <p:nvSpPr>
          <p:cNvPr id="21" name="Freeform: Shape 14">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FFCFF68E-9F55-4699-8838-E2D63126C9D0}"/>
              </a:ext>
            </a:extLst>
          </p:cNvPr>
          <p:cNvGraphicFramePr>
            <a:graphicFrameLocks noGrp="1"/>
          </p:cNvGraphicFramePr>
          <p:nvPr>
            <p:ph idx="1"/>
            <p:extLst>
              <p:ext uri="{D42A27DB-BD31-4B8C-83A1-F6EECF244321}">
                <p14:modId xmlns:p14="http://schemas.microsoft.com/office/powerpoint/2010/main" val="2638712051"/>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11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3C58C3-8717-4DC2-9CA9-63A2DA8154E8}"/>
              </a:ext>
            </a:extLst>
          </p:cNvPr>
          <p:cNvSpPr>
            <a:spLocks noGrp="1"/>
          </p:cNvSpPr>
          <p:nvPr>
            <p:ph type="title"/>
          </p:nvPr>
        </p:nvSpPr>
        <p:spPr>
          <a:xfrm>
            <a:off x="838200" y="811161"/>
            <a:ext cx="3335594" cy="5403370"/>
          </a:xfrm>
        </p:spPr>
        <p:txBody>
          <a:bodyPr>
            <a:normAutofit/>
          </a:bodyPr>
          <a:lstStyle/>
          <a:p>
            <a:r>
              <a:rPr lang="en-US">
                <a:solidFill>
                  <a:srgbClr val="FFFFFF"/>
                </a:solidFill>
                <a:cs typeface="Calibri Light"/>
              </a:rPr>
              <a:t>What's the Issue?</a:t>
            </a:r>
            <a:endParaRPr lang="en-US">
              <a:solidFill>
                <a:srgbClr val="FFFFFF"/>
              </a:solidFill>
            </a:endParaRPr>
          </a:p>
        </p:txBody>
      </p:sp>
      <p:sp>
        <p:nvSpPr>
          <p:cNvPr id="7"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2">
            <a:extLst>
              <a:ext uri="{FF2B5EF4-FFF2-40B4-BE49-F238E27FC236}">
                <a16:creationId xmlns:a16="http://schemas.microsoft.com/office/drawing/2014/main" id="{78B4EE0E-C12D-4484-B8C6-3DA35C1B9E70}"/>
              </a:ext>
            </a:extLst>
          </p:cNvPr>
          <p:cNvGraphicFramePr>
            <a:graphicFrameLocks noGrp="1"/>
          </p:cNvGraphicFramePr>
          <p:nvPr>
            <p:ph idx="1"/>
            <p:extLst>
              <p:ext uri="{D42A27DB-BD31-4B8C-83A1-F6EECF244321}">
                <p14:modId xmlns:p14="http://schemas.microsoft.com/office/powerpoint/2010/main" val="2200341213"/>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191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377E27-DA8B-4269-B321-6CAB04917A88}"/>
              </a:ext>
            </a:extLst>
          </p:cNvPr>
          <p:cNvSpPr>
            <a:spLocks noGrp="1"/>
          </p:cNvSpPr>
          <p:nvPr>
            <p:ph type="title"/>
          </p:nvPr>
        </p:nvSpPr>
        <p:spPr>
          <a:xfrm>
            <a:off x="838200" y="811161"/>
            <a:ext cx="3335594" cy="5403370"/>
          </a:xfrm>
        </p:spPr>
        <p:txBody>
          <a:bodyPr>
            <a:normAutofit/>
          </a:bodyPr>
          <a:lstStyle/>
          <a:p>
            <a:r>
              <a:rPr lang="en-US">
                <a:solidFill>
                  <a:srgbClr val="FFFFFF"/>
                </a:solidFill>
                <a:cs typeface="Calibri Light"/>
              </a:rPr>
              <a:t>What is the .NET Core Performance Monitor?</a:t>
            </a:r>
            <a:endParaRPr lang="en-US">
              <a:solidFill>
                <a:srgbClr val="FFFFFF"/>
              </a:solidFill>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Text Placeholder 2">
            <a:extLst>
              <a:ext uri="{FF2B5EF4-FFF2-40B4-BE49-F238E27FC236}">
                <a16:creationId xmlns:a16="http://schemas.microsoft.com/office/drawing/2014/main" id="{16F9DFDA-EC1E-4251-8158-A5EB1A6B15E8}"/>
              </a:ext>
            </a:extLst>
          </p:cNvPr>
          <p:cNvGraphicFramePr>
            <a:graphicFrameLocks noGrp="1"/>
          </p:cNvGraphicFramePr>
          <p:nvPr>
            <p:ph idx="1"/>
            <p:extLst>
              <p:ext uri="{D42A27DB-BD31-4B8C-83A1-F6EECF244321}">
                <p14:modId xmlns:p14="http://schemas.microsoft.com/office/powerpoint/2010/main" val="1312593644"/>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6886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B57F-0137-453B-A055-66282708F68E}"/>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How it Works</a:t>
            </a:r>
          </a:p>
        </p:txBody>
      </p:sp>
      <p:sp>
        <p:nvSpPr>
          <p:cNvPr id="34"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5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686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78C540B-7766-436E-9038-0AC01CDE1566}"/>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cs typeface="Calibri Light"/>
              </a:rPr>
              <a:t>Architecture</a:t>
            </a:r>
            <a:endParaRPr lang="en-US" sz="2800">
              <a:solidFill>
                <a:schemeClr val="bg1"/>
              </a:solidFill>
            </a:endParaRPr>
          </a:p>
        </p:txBody>
      </p:sp>
      <p:sp>
        <p:nvSpPr>
          <p:cNvPr id="8" name="Content Placeholder 7">
            <a:extLst>
              <a:ext uri="{FF2B5EF4-FFF2-40B4-BE49-F238E27FC236}">
                <a16:creationId xmlns:a16="http://schemas.microsoft.com/office/drawing/2014/main" id="{BC91CF00-1BD7-4EB3-8876-C99A5600ED97}"/>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a:solidFill>
                  <a:schemeClr val="bg1"/>
                </a:solidFill>
                <a:cs typeface="Calibri"/>
              </a:rPr>
              <a:t>Three major components:</a:t>
            </a:r>
          </a:p>
          <a:p>
            <a:pPr lvl="1"/>
            <a:r>
              <a:rPr lang="en-US" sz="2000">
                <a:solidFill>
                  <a:schemeClr val="bg1"/>
                </a:solidFill>
                <a:cs typeface="Calibri"/>
              </a:rPr>
              <a:t>Data Collection (class library)</a:t>
            </a:r>
          </a:p>
          <a:p>
            <a:pPr lvl="1"/>
            <a:r>
              <a:rPr lang="en-US" sz="2000">
                <a:solidFill>
                  <a:schemeClr val="bg1"/>
                </a:solidFill>
                <a:cs typeface="Calibri"/>
              </a:rPr>
              <a:t>Data Storage (database)</a:t>
            </a:r>
          </a:p>
          <a:p>
            <a:pPr lvl="1"/>
            <a:r>
              <a:rPr lang="en-US" sz="2000">
                <a:solidFill>
                  <a:schemeClr val="bg1"/>
                </a:solidFill>
                <a:cs typeface="Calibri"/>
              </a:rPr>
              <a:t>Data Presentation (UI)</a:t>
            </a:r>
            <a:endParaRPr lang="en-US" sz="2000">
              <a:solidFill>
                <a:schemeClr val="bg1"/>
              </a:solidFill>
            </a:endParaRPr>
          </a:p>
          <a:p>
            <a:r>
              <a:rPr lang="en-US" sz="2000">
                <a:solidFill>
                  <a:schemeClr val="bg1"/>
                </a:solidFill>
                <a:cs typeface="Calibri"/>
              </a:rPr>
              <a:t>Data transfer system connects all three</a:t>
            </a:r>
          </a:p>
          <a:p>
            <a:endParaRPr lang="en-US" sz="2000">
              <a:solidFill>
                <a:schemeClr val="bg1"/>
              </a:solidFill>
              <a:cs typeface="Calibri"/>
            </a:endParaRPr>
          </a:p>
        </p:txBody>
      </p:sp>
      <p:pic>
        <p:nvPicPr>
          <p:cNvPr id="3" name="Picture 3">
            <a:extLst>
              <a:ext uri="{FF2B5EF4-FFF2-40B4-BE49-F238E27FC236}">
                <a16:creationId xmlns:a16="http://schemas.microsoft.com/office/drawing/2014/main" id="{7EC32240-6725-4D3D-8151-C520997D3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0866" y="651927"/>
            <a:ext cx="5404563" cy="5393279"/>
          </a:xfrm>
          <a:prstGeom prst="rect">
            <a:avLst/>
          </a:prstGeom>
        </p:spPr>
      </p:pic>
    </p:spTree>
    <p:extLst>
      <p:ext uri="{BB962C8B-B14F-4D97-AF65-F5344CB8AC3E}">
        <p14:creationId xmlns:p14="http://schemas.microsoft.com/office/powerpoint/2010/main" val="20423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CB1BDA38-523E-4C9D-BC13-FF2240B47C4D}"/>
              </a:ext>
            </a:extLst>
          </p:cNvPr>
          <p:cNvSpPr/>
          <p:nvPr/>
        </p:nvSpPr>
        <p:spPr>
          <a:xfrm>
            <a:off x="348609" y="1057150"/>
            <a:ext cx="2791523" cy="4425151"/>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932597"/>
            <a:endParaRPr lang="en-US" sz="1836">
              <a:solidFill>
                <a:prstClr val="white"/>
              </a:solidFill>
              <a:latin typeface="Calibri" panose="020F0502020204030204"/>
            </a:endParaRPr>
          </a:p>
        </p:txBody>
      </p:sp>
      <p:sp>
        <p:nvSpPr>
          <p:cNvPr id="2" name="Rectangle: Rounded Corners 1">
            <a:extLst>
              <a:ext uri="{FF2B5EF4-FFF2-40B4-BE49-F238E27FC236}">
                <a16:creationId xmlns:a16="http://schemas.microsoft.com/office/drawing/2014/main" id="{AFEC4B0B-EC16-42C7-BA98-C0711DB2DCD7}"/>
              </a:ext>
            </a:extLst>
          </p:cNvPr>
          <p:cNvSpPr/>
          <p:nvPr/>
        </p:nvSpPr>
        <p:spPr>
          <a:xfrm>
            <a:off x="634933" y="2280596"/>
            <a:ext cx="2211015" cy="2998046"/>
          </a:xfrm>
          <a:prstGeom prst="roundRect">
            <a:avLst/>
          </a:prstGeom>
          <a:noFill/>
          <a:ln w="28575">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BD534E9-0FAB-4B2F-BA00-4657CA5DF96E}"/>
              </a:ext>
            </a:extLst>
          </p:cNvPr>
          <p:cNvSpPr/>
          <p:nvPr/>
        </p:nvSpPr>
        <p:spPr>
          <a:xfrm>
            <a:off x="481138" y="520689"/>
            <a:ext cx="2505456" cy="469039"/>
          </a:xfrm>
          <a:prstGeom prst="rect">
            <a:avLst/>
          </a:prstGeom>
        </p:spPr>
        <p:txBody>
          <a:bodyPr wrap="square">
            <a:spAutoFit/>
          </a:bodyPr>
          <a:lstStyle/>
          <a:p>
            <a:pPr algn="ctr" defTabSz="932597"/>
            <a:r>
              <a:rPr lang="en-US" sz="2448">
                <a:solidFill>
                  <a:prstClr val="black"/>
                </a:solidFill>
                <a:latin typeface="Segoe UI Light" panose="020B0502040204020203" pitchFamily="34" charset="0"/>
                <a:cs typeface="Segoe UI Light" panose="020B0502040204020203" pitchFamily="34" charset="0"/>
              </a:rPr>
              <a:t>Monitoring</a:t>
            </a:r>
          </a:p>
        </p:txBody>
      </p:sp>
      <p:cxnSp>
        <p:nvCxnSpPr>
          <p:cNvPr id="39" name="Straight Arrow Connector 38">
            <a:extLst>
              <a:ext uri="{FF2B5EF4-FFF2-40B4-BE49-F238E27FC236}">
                <a16:creationId xmlns:a16="http://schemas.microsoft.com/office/drawing/2014/main" id="{6F2CA378-DA86-4EEE-8932-0F9839CF05AD}"/>
              </a:ext>
            </a:extLst>
          </p:cNvPr>
          <p:cNvCxnSpPr>
            <a:cxnSpLocks/>
          </p:cNvCxnSpPr>
          <p:nvPr/>
        </p:nvCxnSpPr>
        <p:spPr>
          <a:xfrm>
            <a:off x="3337181" y="1857714"/>
            <a:ext cx="1165224" cy="1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C454231-BFEE-45B0-A33F-7725B2FDE80E}"/>
              </a:ext>
            </a:extLst>
          </p:cNvPr>
          <p:cNvCxnSpPr>
            <a:cxnSpLocks/>
          </p:cNvCxnSpPr>
          <p:nvPr/>
        </p:nvCxnSpPr>
        <p:spPr>
          <a:xfrm flipH="1">
            <a:off x="7886782" y="1852045"/>
            <a:ext cx="1000099" cy="32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ACD4CBEA-B409-42ED-866C-26EEB495ABBB}"/>
              </a:ext>
            </a:extLst>
          </p:cNvPr>
          <p:cNvSpPr/>
          <p:nvPr/>
        </p:nvSpPr>
        <p:spPr>
          <a:xfrm>
            <a:off x="7886734" y="1193636"/>
            <a:ext cx="1037515" cy="646331"/>
          </a:xfrm>
          <a:prstGeom prst="rect">
            <a:avLst/>
          </a:prstGeom>
        </p:spPr>
        <p:txBody>
          <a:bodyPr wrap="square" anchor="t">
            <a:spAutoFit/>
          </a:bodyPr>
          <a:lstStyle/>
          <a:p>
            <a:pPr algn="ctr" defTabSz="932597"/>
            <a:r>
              <a:rPr lang="en-US" sz="1200">
                <a:solidFill>
                  <a:prstClr val="black"/>
                </a:solidFill>
                <a:latin typeface="Calibri" panose="020F0502020204030204"/>
              </a:rPr>
              <a:t>Requests process – specific data</a:t>
            </a:r>
            <a:endParaRPr lang="en-US"/>
          </a:p>
        </p:txBody>
      </p:sp>
      <p:sp>
        <p:nvSpPr>
          <p:cNvPr id="104" name="Rectangle 103">
            <a:extLst>
              <a:ext uri="{FF2B5EF4-FFF2-40B4-BE49-F238E27FC236}">
                <a16:creationId xmlns:a16="http://schemas.microsoft.com/office/drawing/2014/main" id="{44340D6C-0A9C-46C8-9BDE-9D0C0B4F72D1}"/>
              </a:ext>
            </a:extLst>
          </p:cNvPr>
          <p:cNvSpPr/>
          <p:nvPr/>
        </p:nvSpPr>
        <p:spPr>
          <a:xfrm>
            <a:off x="4515753" y="3983266"/>
            <a:ext cx="3281416" cy="469039"/>
          </a:xfrm>
          <a:prstGeom prst="rect">
            <a:avLst/>
          </a:prstGeom>
        </p:spPr>
        <p:txBody>
          <a:bodyPr wrap="square">
            <a:spAutoFit/>
          </a:bodyPr>
          <a:lstStyle/>
          <a:p>
            <a:pPr algn="ctr" defTabSz="932597"/>
            <a:r>
              <a:rPr lang="en-US" sz="2448">
                <a:solidFill>
                  <a:prstClr val="black"/>
                </a:solidFill>
                <a:latin typeface="Segoe UI Light" panose="020B0502040204020203" pitchFamily="34" charset="0"/>
                <a:cs typeface="Segoe UI Light" panose="020B0502040204020203" pitchFamily="34" charset="0"/>
              </a:rPr>
              <a:t>Data Storage</a:t>
            </a:r>
          </a:p>
        </p:txBody>
      </p:sp>
      <p:sp>
        <p:nvSpPr>
          <p:cNvPr id="105" name="Rectangle 104">
            <a:extLst>
              <a:ext uri="{FF2B5EF4-FFF2-40B4-BE49-F238E27FC236}">
                <a16:creationId xmlns:a16="http://schemas.microsoft.com/office/drawing/2014/main" id="{C18880AC-E611-48D9-93FB-0DA3028469B2}"/>
              </a:ext>
            </a:extLst>
          </p:cNvPr>
          <p:cNvSpPr/>
          <p:nvPr/>
        </p:nvSpPr>
        <p:spPr>
          <a:xfrm>
            <a:off x="9233815" y="542432"/>
            <a:ext cx="2505456" cy="469039"/>
          </a:xfrm>
          <a:prstGeom prst="rect">
            <a:avLst/>
          </a:prstGeom>
        </p:spPr>
        <p:txBody>
          <a:bodyPr wrap="square">
            <a:spAutoFit/>
          </a:bodyPr>
          <a:lstStyle/>
          <a:p>
            <a:pPr algn="ctr" defTabSz="932597"/>
            <a:r>
              <a:rPr lang="en-US" sz="2448">
                <a:solidFill>
                  <a:prstClr val="black"/>
                </a:solidFill>
                <a:latin typeface="Segoe UI Light" panose="020B0502040204020203" pitchFamily="34" charset="0"/>
                <a:cs typeface="Segoe UI Light" panose="020B0502040204020203" pitchFamily="34" charset="0"/>
              </a:rPr>
              <a:t>User Interface</a:t>
            </a:r>
          </a:p>
        </p:txBody>
      </p:sp>
      <p:sp>
        <p:nvSpPr>
          <p:cNvPr id="114" name="Rectangle: Rounded Corners 113">
            <a:extLst>
              <a:ext uri="{FF2B5EF4-FFF2-40B4-BE49-F238E27FC236}">
                <a16:creationId xmlns:a16="http://schemas.microsoft.com/office/drawing/2014/main" id="{E7277EF4-BBB0-48AF-828C-F8C86922FB7B}"/>
              </a:ext>
            </a:extLst>
          </p:cNvPr>
          <p:cNvSpPr/>
          <p:nvPr/>
        </p:nvSpPr>
        <p:spPr>
          <a:xfrm>
            <a:off x="9093165" y="1059689"/>
            <a:ext cx="2786756" cy="267411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932597"/>
            <a:endParaRPr lang="en-US" sz="1836">
              <a:solidFill>
                <a:prstClr val="white"/>
              </a:solidFill>
              <a:latin typeface="Calibri" panose="020F0502020204030204"/>
            </a:endParaRPr>
          </a:p>
        </p:txBody>
      </p:sp>
      <p:sp>
        <p:nvSpPr>
          <p:cNvPr id="28" name="Rectangle 27">
            <a:extLst>
              <a:ext uri="{FF2B5EF4-FFF2-40B4-BE49-F238E27FC236}">
                <a16:creationId xmlns:a16="http://schemas.microsoft.com/office/drawing/2014/main" id="{0369BDE8-7C84-4BFB-B67D-BCF60EA445BC}"/>
              </a:ext>
            </a:extLst>
          </p:cNvPr>
          <p:cNvSpPr/>
          <p:nvPr/>
        </p:nvSpPr>
        <p:spPr>
          <a:xfrm>
            <a:off x="9373549" y="2589783"/>
            <a:ext cx="2225988" cy="846061"/>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Displays process data in graphs and tables</a:t>
            </a:r>
            <a:endParaRPr lang="en-US" sz="1600" dirty="0">
              <a:cs typeface="Calibri"/>
            </a:endParaRPr>
          </a:p>
        </p:txBody>
      </p:sp>
      <p:cxnSp>
        <p:nvCxnSpPr>
          <p:cNvPr id="38" name="Straight Arrow Connector 37">
            <a:extLst>
              <a:ext uri="{FF2B5EF4-FFF2-40B4-BE49-F238E27FC236}">
                <a16:creationId xmlns:a16="http://schemas.microsoft.com/office/drawing/2014/main" id="{4CE93332-1998-4003-9A86-C80F006C75F5}"/>
              </a:ext>
            </a:extLst>
          </p:cNvPr>
          <p:cNvCxnSpPr>
            <a:cxnSpLocks/>
          </p:cNvCxnSpPr>
          <p:nvPr/>
        </p:nvCxnSpPr>
        <p:spPr>
          <a:xfrm>
            <a:off x="7919772" y="2348722"/>
            <a:ext cx="969160" cy="17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E12DA36-B46F-481A-9596-85AFBEA8E0CB}"/>
              </a:ext>
            </a:extLst>
          </p:cNvPr>
          <p:cNvSpPr/>
          <p:nvPr/>
        </p:nvSpPr>
        <p:spPr>
          <a:xfrm>
            <a:off x="7867002" y="2362913"/>
            <a:ext cx="1037515" cy="461665"/>
          </a:xfrm>
          <a:prstGeom prst="rect">
            <a:avLst/>
          </a:prstGeom>
        </p:spPr>
        <p:txBody>
          <a:bodyPr wrap="square" anchor="t">
            <a:spAutoFit/>
          </a:bodyPr>
          <a:lstStyle/>
          <a:p>
            <a:pPr algn="ctr" defTabSz="932597"/>
            <a:r>
              <a:rPr lang="en-US" sz="1200">
                <a:solidFill>
                  <a:prstClr val="black"/>
                </a:solidFill>
                <a:latin typeface="Calibri" panose="020F0502020204030204"/>
              </a:rPr>
              <a:t>Receives data from server</a:t>
            </a:r>
            <a:endParaRPr lang="en-US"/>
          </a:p>
        </p:txBody>
      </p:sp>
      <p:sp>
        <p:nvSpPr>
          <p:cNvPr id="44" name="Rectangle 43">
            <a:extLst>
              <a:ext uri="{FF2B5EF4-FFF2-40B4-BE49-F238E27FC236}">
                <a16:creationId xmlns:a16="http://schemas.microsoft.com/office/drawing/2014/main" id="{92A5694D-7405-4033-B092-CA7FD6548BC8}"/>
              </a:ext>
            </a:extLst>
          </p:cNvPr>
          <p:cNvSpPr/>
          <p:nvPr/>
        </p:nvSpPr>
        <p:spPr>
          <a:xfrm>
            <a:off x="4540428" y="543907"/>
            <a:ext cx="3281416" cy="469039"/>
          </a:xfrm>
          <a:prstGeom prst="rect">
            <a:avLst/>
          </a:prstGeom>
        </p:spPr>
        <p:txBody>
          <a:bodyPr wrap="square">
            <a:spAutoFit/>
          </a:bodyPr>
          <a:lstStyle/>
          <a:p>
            <a:pPr algn="ctr" defTabSz="932597"/>
            <a:r>
              <a:rPr lang="en-US" sz="2448">
                <a:solidFill>
                  <a:prstClr val="black"/>
                </a:solidFill>
                <a:latin typeface="Segoe UI Light" panose="020B0502040204020203" pitchFamily="34" charset="0"/>
                <a:cs typeface="Segoe UI Light" panose="020B0502040204020203" pitchFamily="34" charset="0"/>
              </a:rPr>
              <a:t>Data Transfer</a:t>
            </a:r>
          </a:p>
        </p:txBody>
      </p:sp>
      <p:sp>
        <p:nvSpPr>
          <p:cNvPr id="45" name="Rectangle: Rounded Corners 44">
            <a:extLst>
              <a:ext uri="{FF2B5EF4-FFF2-40B4-BE49-F238E27FC236}">
                <a16:creationId xmlns:a16="http://schemas.microsoft.com/office/drawing/2014/main" id="{D9A57FB5-29D4-4EA1-B47B-23B1FA18A431}"/>
              </a:ext>
            </a:extLst>
          </p:cNvPr>
          <p:cNvSpPr/>
          <p:nvPr/>
        </p:nvSpPr>
        <p:spPr>
          <a:xfrm>
            <a:off x="4750476" y="4499513"/>
            <a:ext cx="2908390" cy="196535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932597"/>
            <a:endParaRPr lang="en-US" sz="1836">
              <a:solidFill>
                <a:prstClr val="white"/>
              </a:solidFill>
              <a:latin typeface="Calibri" panose="020F0502020204030204"/>
            </a:endParaRPr>
          </a:p>
        </p:txBody>
      </p:sp>
      <p:sp>
        <p:nvSpPr>
          <p:cNvPr id="46" name="Rectangle 45">
            <a:extLst>
              <a:ext uri="{FF2B5EF4-FFF2-40B4-BE49-F238E27FC236}">
                <a16:creationId xmlns:a16="http://schemas.microsoft.com/office/drawing/2014/main" id="{0982D40E-558B-44A3-B6E4-153F275B77EE}"/>
              </a:ext>
            </a:extLst>
          </p:cNvPr>
          <p:cNvSpPr/>
          <p:nvPr/>
        </p:nvSpPr>
        <p:spPr>
          <a:xfrm>
            <a:off x="4960758" y="5731825"/>
            <a:ext cx="2506856" cy="55801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Stores process data</a:t>
            </a:r>
            <a:endParaRPr lang="en-US" sz="1600">
              <a:cs typeface="Calibri"/>
            </a:endParaRPr>
          </a:p>
        </p:txBody>
      </p:sp>
      <p:sp>
        <p:nvSpPr>
          <p:cNvPr id="47" name="Rectangle: Rounded Corners 46">
            <a:extLst>
              <a:ext uri="{FF2B5EF4-FFF2-40B4-BE49-F238E27FC236}">
                <a16:creationId xmlns:a16="http://schemas.microsoft.com/office/drawing/2014/main" id="{06C62469-71CD-4922-B1D5-35FBA984A6E2}"/>
              </a:ext>
            </a:extLst>
          </p:cNvPr>
          <p:cNvSpPr/>
          <p:nvPr/>
        </p:nvSpPr>
        <p:spPr>
          <a:xfrm>
            <a:off x="4750476" y="1061039"/>
            <a:ext cx="2908390" cy="209889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932597"/>
            <a:endParaRPr lang="en-US" sz="1836">
              <a:solidFill>
                <a:prstClr val="white"/>
              </a:solidFill>
              <a:latin typeface="Calibri" panose="020F0502020204030204"/>
            </a:endParaRPr>
          </a:p>
        </p:txBody>
      </p:sp>
      <p:sp>
        <p:nvSpPr>
          <p:cNvPr id="48" name="Rectangle 47">
            <a:extLst>
              <a:ext uri="{FF2B5EF4-FFF2-40B4-BE49-F238E27FC236}">
                <a16:creationId xmlns:a16="http://schemas.microsoft.com/office/drawing/2014/main" id="{396374A8-0255-48E4-B5FA-AA38FFF14364}"/>
              </a:ext>
            </a:extLst>
          </p:cNvPr>
          <p:cNvSpPr/>
          <p:nvPr/>
        </p:nvSpPr>
        <p:spPr>
          <a:xfrm>
            <a:off x="4957459" y="2234705"/>
            <a:ext cx="2515089" cy="71628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Manages HTTP requests &amp; access to server</a:t>
            </a:r>
            <a:endParaRPr lang="en-US" sz="1600" dirty="0">
              <a:cs typeface="Calibri"/>
            </a:endParaRPr>
          </a:p>
        </p:txBody>
      </p:sp>
      <p:cxnSp>
        <p:nvCxnSpPr>
          <p:cNvPr id="49" name="Straight Arrow Connector 48">
            <a:extLst>
              <a:ext uri="{FF2B5EF4-FFF2-40B4-BE49-F238E27FC236}">
                <a16:creationId xmlns:a16="http://schemas.microsoft.com/office/drawing/2014/main" id="{F55DF57C-BCD7-4B9F-A29B-F9611597555C}"/>
              </a:ext>
            </a:extLst>
          </p:cNvPr>
          <p:cNvCxnSpPr>
            <a:cxnSpLocks/>
          </p:cNvCxnSpPr>
          <p:nvPr/>
        </p:nvCxnSpPr>
        <p:spPr>
          <a:xfrm flipV="1">
            <a:off x="6308042" y="3260911"/>
            <a:ext cx="0" cy="6320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659641A-27FD-467F-BA00-7F80F5750F7D}"/>
              </a:ext>
            </a:extLst>
          </p:cNvPr>
          <p:cNvCxnSpPr>
            <a:cxnSpLocks/>
          </p:cNvCxnSpPr>
          <p:nvPr/>
        </p:nvCxnSpPr>
        <p:spPr>
          <a:xfrm>
            <a:off x="6039834" y="3280015"/>
            <a:ext cx="0" cy="6262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ECEC714-83EC-4798-9F49-004E75CD8A4D}"/>
              </a:ext>
            </a:extLst>
          </p:cNvPr>
          <p:cNvSpPr txBox="1"/>
          <p:nvPr/>
        </p:nvSpPr>
        <p:spPr>
          <a:xfrm>
            <a:off x="840836" y="4939589"/>
            <a:ext cx="1788405"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rgbClr val="2E75B5"/>
                </a:solidFill>
              </a:rPr>
              <a:t>Application</a:t>
            </a:r>
            <a:endParaRPr lang="en-US" sz="1600">
              <a:solidFill>
                <a:srgbClr val="2E75B5"/>
              </a:solidFill>
              <a:cs typeface="Calibri"/>
            </a:endParaRPr>
          </a:p>
        </p:txBody>
      </p:sp>
      <p:pic>
        <p:nvPicPr>
          <p:cNvPr id="4" name="Picture 4">
            <a:extLst>
              <a:ext uri="{FF2B5EF4-FFF2-40B4-BE49-F238E27FC236}">
                <a16:creationId xmlns:a16="http://schemas.microsoft.com/office/drawing/2014/main" id="{F151E6E0-3DA0-4FF0-B75B-7265399AE64F}"/>
              </a:ext>
            </a:extLst>
          </p:cNvPr>
          <p:cNvPicPr>
            <a:picLocks noChangeAspect="1"/>
          </p:cNvPicPr>
          <p:nvPr/>
        </p:nvPicPr>
        <p:blipFill>
          <a:blip r:embed="rId3"/>
          <a:stretch>
            <a:fillRect/>
          </a:stretch>
        </p:blipFill>
        <p:spPr>
          <a:xfrm>
            <a:off x="9989329" y="1293975"/>
            <a:ext cx="1055077" cy="1049216"/>
          </a:xfrm>
          <a:prstGeom prst="rect">
            <a:avLst/>
          </a:prstGeom>
        </p:spPr>
      </p:pic>
      <p:pic>
        <p:nvPicPr>
          <p:cNvPr id="8" name="Picture 8" descr="A close up of a logo&#10;&#10;Description generated with high confidence">
            <a:extLst>
              <a:ext uri="{FF2B5EF4-FFF2-40B4-BE49-F238E27FC236}">
                <a16:creationId xmlns:a16="http://schemas.microsoft.com/office/drawing/2014/main" id="{17136C97-1576-4ACF-90B1-9A66AF790F08}"/>
              </a:ext>
            </a:extLst>
          </p:cNvPr>
          <p:cNvPicPr>
            <a:picLocks noChangeAspect="1"/>
          </p:cNvPicPr>
          <p:nvPr/>
        </p:nvPicPr>
        <p:blipFill>
          <a:blip r:embed="rId4"/>
          <a:stretch>
            <a:fillRect/>
          </a:stretch>
        </p:blipFill>
        <p:spPr>
          <a:xfrm>
            <a:off x="5726019" y="4660553"/>
            <a:ext cx="910232" cy="910232"/>
          </a:xfrm>
          <a:prstGeom prst="rect">
            <a:avLst/>
          </a:prstGeom>
        </p:spPr>
      </p:pic>
      <p:pic>
        <p:nvPicPr>
          <p:cNvPr id="10" name="Picture 10">
            <a:extLst>
              <a:ext uri="{FF2B5EF4-FFF2-40B4-BE49-F238E27FC236}">
                <a16:creationId xmlns:a16="http://schemas.microsoft.com/office/drawing/2014/main" id="{EC95E80C-58D4-4621-B04D-3FA4BBC2AE38}"/>
              </a:ext>
            </a:extLst>
          </p:cNvPr>
          <p:cNvPicPr>
            <a:picLocks noChangeAspect="1"/>
          </p:cNvPicPr>
          <p:nvPr/>
        </p:nvPicPr>
        <p:blipFill>
          <a:blip r:embed="rId5"/>
          <a:stretch>
            <a:fillRect/>
          </a:stretch>
        </p:blipFill>
        <p:spPr>
          <a:xfrm>
            <a:off x="1245427" y="1199680"/>
            <a:ext cx="978878" cy="961294"/>
          </a:xfrm>
          <a:prstGeom prst="rect">
            <a:avLst/>
          </a:prstGeom>
        </p:spPr>
      </p:pic>
      <p:pic>
        <p:nvPicPr>
          <p:cNvPr id="14" name="Picture 14">
            <a:extLst>
              <a:ext uri="{FF2B5EF4-FFF2-40B4-BE49-F238E27FC236}">
                <a16:creationId xmlns:a16="http://schemas.microsoft.com/office/drawing/2014/main" id="{9A20EE5B-07E4-49FD-B176-8904D8CFE25C}"/>
              </a:ext>
            </a:extLst>
          </p:cNvPr>
          <p:cNvPicPr>
            <a:picLocks noChangeAspect="1"/>
          </p:cNvPicPr>
          <p:nvPr/>
        </p:nvPicPr>
        <p:blipFill>
          <a:blip r:embed="rId6"/>
          <a:stretch>
            <a:fillRect/>
          </a:stretch>
        </p:blipFill>
        <p:spPr>
          <a:xfrm rot="-5400000">
            <a:off x="5802924" y="1295399"/>
            <a:ext cx="767864" cy="767863"/>
          </a:xfrm>
          <a:prstGeom prst="rect">
            <a:avLst/>
          </a:prstGeom>
        </p:spPr>
      </p:pic>
      <p:cxnSp>
        <p:nvCxnSpPr>
          <p:cNvPr id="40" name="Straight Arrow Connector 39">
            <a:extLst>
              <a:ext uri="{FF2B5EF4-FFF2-40B4-BE49-F238E27FC236}">
                <a16:creationId xmlns:a16="http://schemas.microsoft.com/office/drawing/2014/main" id="{0A74DF44-EA71-4B51-9CA8-75EE2A79710B}"/>
              </a:ext>
            </a:extLst>
          </p:cNvPr>
          <p:cNvCxnSpPr>
            <a:cxnSpLocks/>
          </p:cNvCxnSpPr>
          <p:nvPr/>
        </p:nvCxnSpPr>
        <p:spPr>
          <a:xfrm>
            <a:off x="3337180" y="2373528"/>
            <a:ext cx="1165224" cy="1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A7B4BD8-FD41-4E72-83EF-FC20DBDAB464}"/>
              </a:ext>
            </a:extLst>
          </p:cNvPr>
          <p:cNvSpPr txBox="1"/>
          <p:nvPr/>
        </p:nvSpPr>
        <p:spPr>
          <a:xfrm>
            <a:off x="3198950" y="1541584"/>
            <a:ext cx="1459524"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Monitor </a:t>
            </a:r>
            <a:r>
              <a:rPr lang="en-US" sz="1200">
                <a:cs typeface="Calibri"/>
              </a:rPr>
              <a:t>1 data</a:t>
            </a:r>
          </a:p>
        </p:txBody>
      </p:sp>
      <p:sp>
        <p:nvSpPr>
          <p:cNvPr id="41" name="TextBox 40">
            <a:extLst>
              <a:ext uri="{FF2B5EF4-FFF2-40B4-BE49-F238E27FC236}">
                <a16:creationId xmlns:a16="http://schemas.microsoft.com/office/drawing/2014/main" id="{ABE0E53B-9CD6-41CF-A662-EBEAC4A58732}"/>
              </a:ext>
            </a:extLst>
          </p:cNvPr>
          <p:cNvSpPr txBox="1"/>
          <p:nvPr/>
        </p:nvSpPr>
        <p:spPr>
          <a:xfrm>
            <a:off x="3187226" y="2409091"/>
            <a:ext cx="1459524"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Monitor </a:t>
            </a:r>
            <a:r>
              <a:rPr lang="en-US" sz="1200">
                <a:cs typeface="Calibri"/>
              </a:rPr>
              <a:t>2 data</a:t>
            </a:r>
          </a:p>
        </p:txBody>
      </p:sp>
      <p:sp>
        <p:nvSpPr>
          <p:cNvPr id="17" name="Rectangle: Rounded Corners 16">
            <a:extLst>
              <a:ext uri="{FF2B5EF4-FFF2-40B4-BE49-F238E27FC236}">
                <a16:creationId xmlns:a16="http://schemas.microsoft.com/office/drawing/2014/main" id="{00A719C0-D38F-4A84-9447-ADA2D0FC69E2}"/>
              </a:ext>
            </a:extLst>
          </p:cNvPr>
          <p:cNvSpPr/>
          <p:nvPr/>
        </p:nvSpPr>
        <p:spPr>
          <a:xfrm>
            <a:off x="927030" y="3733801"/>
            <a:ext cx="888960" cy="76786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Calibri"/>
              </a:rPr>
              <a:t>Process 2</a:t>
            </a:r>
          </a:p>
        </p:txBody>
      </p:sp>
      <p:sp>
        <p:nvSpPr>
          <p:cNvPr id="51" name="Rectangle: Rounded Corners 50">
            <a:extLst>
              <a:ext uri="{FF2B5EF4-FFF2-40B4-BE49-F238E27FC236}">
                <a16:creationId xmlns:a16="http://schemas.microsoft.com/office/drawing/2014/main" id="{01E8CEED-81EE-4927-8DB8-52A69922BBBB}"/>
              </a:ext>
            </a:extLst>
          </p:cNvPr>
          <p:cNvSpPr/>
          <p:nvPr/>
        </p:nvSpPr>
        <p:spPr>
          <a:xfrm>
            <a:off x="927030" y="2413018"/>
            <a:ext cx="890953" cy="79523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Calibri"/>
              </a:rPr>
              <a:t>Process 1</a:t>
            </a:r>
          </a:p>
        </p:txBody>
      </p:sp>
      <p:sp>
        <p:nvSpPr>
          <p:cNvPr id="94" name="Rectangle 93">
            <a:extLst>
              <a:ext uri="{FF2B5EF4-FFF2-40B4-BE49-F238E27FC236}">
                <a16:creationId xmlns:a16="http://schemas.microsoft.com/office/drawing/2014/main" id="{46EFE454-9AEC-4E56-A43B-64050ED79C39}"/>
              </a:ext>
            </a:extLst>
          </p:cNvPr>
          <p:cNvSpPr/>
          <p:nvPr/>
        </p:nvSpPr>
        <p:spPr>
          <a:xfrm>
            <a:off x="1609711" y="2983156"/>
            <a:ext cx="943946" cy="53168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Monitor instance 1</a:t>
            </a:r>
            <a:endParaRPr lang="en-US" sz="1400">
              <a:cs typeface="Calibri"/>
            </a:endParaRPr>
          </a:p>
        </p:txBody>
      </p:sp>
      <p:sp>
        <p:nvSpPr>
          <p:cNvPr id="42" name="Rectangle 41">
            <a:extLst>
              <a:ext uri="{FF2B5EF4-FFF2-40B4-BE49-F238E27FC236}">
                <a16:creationId xmlns:a16="http://schemas.microsoft.com/office/drawing/2014/main" id="{A7FFD214-68BE-44B3-A25B-C4EA4CDF1ADA}"/>
              </a:ext>
            </a:extLst>
          </p:cNvPr>
          <p:cNvSpPr/>
          <p:nvPr/>
        </p:nvSpPr>
        <p:spPr>
          <a:xfrm>
            <a:off x="1609711" y="4286098"/>
            <a:ext cx="943946" cy="53168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Monitor instance 2</a:t>
            </a:r>
            <a:endParaRPr lang="en-US" sz="1400">
              <a:cs typeface="Calibri"/>
            </a:endParaRPr>
          </a:p>
        </p:txBody>
      </p:sp>
    </p:spTree>
    <p:extLst>
      <p:ext uri="{BB962C8B-B14F-4D97-AF65-F5344CB8AC3E}">
        <p14:creationId xmlns:p14="http://schemas.microsoft.com/office/powerpoint/2010/main" val="1637769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EA73-7833-42A5-8D5A-55A7C755CF9E}"/>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The Demo</a:t>
            </a:r>
          </a:p>
        </p:txBody>
      </p:sp>
      <p:sp>
        <p:nvSpPr>
          <p:cNvPr id="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786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1692</TotalTime>
  <Words>1446</Words>
  <Application>Microsoft Office PowerPoint</Application>
  <PresentationFormat>Widescreen</PresentationFormat>
  <Paragraphs>138</Paragraphs>
  <Slides>18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Segoe UI Light</vt:lpstr>
      <vt:lpstr>Office Theme</vt:lpstr>
      <vt:lpstr>.NET Core Performance Monitor</vt:lpstr>
      <vt:lpstr>Introduction</vt:lpstr>
      <vt:lpstr>Who We Are</vt:lpstr>
      <vt:lpstr>What's the Issue?</vt:lpstr>
      <vt:lpstr>What is the .NET Core Performance Monitor?</vt:lpstr>
      <vt:lpstr>How it Works</vt:lpstr>
      <vt:lpstr>Architecture</vt:lpstr>
      <vt:lpstr>PowerPoint Presentation</vt:lpstr>
      <vt:lpstr>The Demo</vt:lpstr>
      <vt:lpstr>Data Collection</vt:lpstr>
      <vt:lpstr>Data Transfer</vt:lpstr>
      <vt:lpstr>Data Storage</vt:lpstr>
      <vt:lpstr>Data Presentation</vt:lpstr>
      <vt:lpstr>Moving Forward</vt:lpstr>
      <vt:lpstr>Current Feature Improvement</vt:lpstr>
      <vt:lpstr>Features to Add</vt:lpstr>
      <vt:lpstr>Project Handoff</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Core Performance Monitor</dc:title>
  <dc:creator>Jacob Kirsch</dc:creator>
  <cp:lastModifiedBy>McCoy Patino Middaugh</cp:lastModifiedBy>
  <cp:revision>5</cp:revision>
  <dcterms:modified xsi:type="dcterms:W3CDTF">2018-08-10T23:34:40Z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t-jakirs@microsoft.com</vt:lpwstr>
  </property>
  <property fmtid="{D5CDD505-2E9C-101B-9397-08002B2CF9AE}" pid="5" name="MSIP_Label_f42aa342-8706-4288-bd11-ebb85995028c_SetDate">
    <vt:lpwstr>2018-08-07T23:29:39.3199670Z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