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EC7E7"/>
    <a:srgbClr val="F3F2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&#65279;<?xml version="1.0" encoding="UTF-8" standalone="yes"?>
<Relationships xmlns="http://schemas.openxmlformats.org/package/2006/relationships">
  <Relationship Id="rId3" Type="http://schemas.openxmlformats.org/officeDocument/2006/relationships/presProps" Target="presProps.xml" />
  <Relationship Id="rId2" Type="http://schemas.openxmlformats.org/officeDocument/2006/relationships/slide" Target="slides/slide1.xml" />
  <Relationship Id="rId1" Type="http://schemas.openxmlformats.org/officeDocument/2006/relationships/slideMaster" Target="slideMasters/slideMaster1.xml" />
  <Relationship Id="rId6" Type="http://schemas.openxmlformats.org/officeDocument/2006/relationships/tableStyles" Target="tableStyles.xml" />
  <Relationship Id="rId5" Type="http://schemas.openxmlformats.org/officeDocument/2006/relationships/theme" Target="theme/theme1.xml" />
  <Relationship Id="rId4" Type="http://schemas.openxmlformats.org/officeDocument/2006/relationships/viewProps" Target="viewProps.xml" />
</Relationships>
</file>

<file path=ppt/slideLayouts/_rels/slideLayout1.xml.rels>&#65279;<?xml version="1.0" encoding="UTF-8" standalone="yes"?>
<Relationships xmlns="http://schemas.openxmlformats.org/package/2006/relationships">
  <Relationship Id="rId1" Type="http://schemas.openxmlformats.org/officeDocument/2006/relationships/slideMaster" Target="../slideMasters/slideMaster1.xml" 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935242"/>
      </p:ext>
    </p:extLst>
  </p:cSld>
  <p:clrMapOvr>
    <a:masterClrMapping/>
  </p:clrMapOvr>
</p:sldLayout>
</file>

<file path=ppt/slideMasters/_rels/slideMaster1.xml.rels>&#65279;<?xml version="1.0" encoding="UTF-8" standalone="yes"?>
<Relationships xmlns="http://schemas.openxmlformats.org/package/2006/relationships">
  <Relationship Id="rId2" Type="http://schemas.openxmlformats.org/officeDocument/2006/relationships/theme" Target="../theme/theme1.xml" />
  <Relationship Id="rId1" Type="http://schemas.openxmlformats.org/officeDocument/2006/relationships/slideLayout" Target="../slideLayouts/slideLayout1.xml" 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6283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 />
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3">
            <a:extLst>
              <a:ext uri="{FF2B5EF4-FFF2-40B4-BE49-F238E27FC236}">
                <a16:creationId xmlns:a16="http://schemas.microsoft.com/office/drawing/2014/main" id="{01047027-1DE0-4E8F-F16D-CC63B5FE7529}"/>
              </a:ext>
            </a:extLst>
          </p:cNvPr>
          <p:cNvSpPr/>
          <p:nvPr/>
        </p:nvSpPr>
        <p:spPr>
          <a:xfrm>
            <a:off x="4269996" y="1006679"/>
            <a:ext cx="4135773" cy="4488110"/>
          </a:xfrm>
          <a:prstGeom prst="triangle">
            <a:avLst/>
          </a:prstGeom>
          <a:solidFill>
            <a:srgbClr val="F3F2BE"/>
          </a:solidFill>
          <a:ln w="19050">
            <a:solidFill>
              <a:srgbClr val="BEC7E7"/>
            </a:solidFill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35611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4" baseType="lpstr">
      <vt:lpstr>等线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lin dexi</dc:creator>
  <cp:lastModifiedBy>lin dexi</cp:lastModifiedBy>
  <cp:revision>1</cp:revision>
  <dcterms:created xsi:type="dcterms:W3CDTF">2022-11-05T06:54:26Z</dcterms:created>
  <dcterms:modified xsi:type="dcterms:W3CDTF">2022-11-05T08:00:39Z</dcterms:modified>
</cp:coreProperties>
</file>