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7"/>
  </p:notesMasterIdLst>
  <p:sldIdLst>
    <p:sldId id="308" r:id="rId5"/>
    <p:sldId id="20761369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308"/>
            <p14:sldId id="2076136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107D"/>
    <a:srgbClr val="68217A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02EF8-6987-4E1B-9BBD-BBB9C5AF1EFB}" v="12" dt="2020-06-11T23:37:50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163" autoAdjust="0"/>
  </p:normalViewPr>
  <p:slideViewPr>
    <p:cSldViewPr snapToGrid="0">
      <p:cViewPr varScale="1">
        <p:scale>
          <a:sx n="76" d="100"/>
          <a:sy n="76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501">
              <a:defRPr/>
            </a:pPr>
            <a:fld id="{3F63EB8A-53A4-4077-8798-610E05BE84F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501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Header Placeholder 10">
            <a:extLst>
              <a:ext uri="{FF2B5EF4-FFF2-40B4-BE49-F238E27FC236}">
                <a16:creationId xmlns:a16="http://schemas.microsoft.com/office/drawing/2014/main" id="{2D783C66-F127-46DC-9F52-CFBF74E00F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/>
              <a:t>https://github.com/dotnet-presentations/home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A2077-7166-4453-A54C-EA7A08A57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FCFF-7E08-4891-89FE-DF4B4567C4D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820-7D6B-4241-885C-9A3B0089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E733-2794-4CA7-9772-43525395D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DE1B0-329B-4929-A6A2-530714C8B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346274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DAE35-6CC3-47FD-B4CB-30C9CA73F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27" y="448578"/>
            <a:ext cx="9172873" cy="6621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26" r:id="rId9"/>
    <p:sldLayoutId id="2147483728" r:id="rId10"/>
    <p:sldLayoutId id="2147483714" r:id="rId11"/>
    <p:sldLayoutId id="2147483874" r:id="rId1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5F5E3-DBC3-4B69-B8F5-2B96349A8D33}"/>
              </a:ext>
            </a:extLst>
          </p:cNvPr>
          <p:cNvSpPr txBox="1"/>
          <p:nvPr/>
        </p:nvSpPr>
        <p:spPr>
          <a:xfrm>
            <a:off x="0" y="4188396"/>
            <a:ext cx="12191999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Independent. Innovative. And always 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</a:rPr>
              <a:t>dotnetfoundation.org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E8753-6FAE-4F73-A958-E196279D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26" y="805270"/>
            <a:ext cx="3517753" cy="32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62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08BA-7AA5-430E-9A17-1CCD5BCA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140" y="230376"/>
            <a:ext cx="8976360" cy="899665"/>
          </a:xfrm>
        </p:spPr>
        <p:txBody>
          <a:bodyPr/>
          <a:lstStyle/>
          <a:p>
            <a:pPr algn="ctr"/>
            <a:r>
              <a:rPr lang="en-US" dirty="0"/>
              <a:t>.NET Foundation Virtual User Group</a:t>
            </a:r>
          </a:p>
        </p:txBody>
      </p:sp>
      <p:sp>
        <p:nvSpPr>
          <p:cNvPr id="3" name="AutoShape 2" descr="Meetup logo">
            <a:extLst>
              <a:ext uri="{FF2B5EF4-FFF2-40B4-BE49-F238E27FC236}">
                <a16:creationId xmlns:a16="http://schemas.microsoft.com/office/drawing/2014/main" id="{5BD38CCC-E2CC-4235-8312-F16968FFE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2338" y="1975338"/>
            <a:ext cx="1606062" cy="160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076F-A3C2-49BC-AD15-176C795D910B}"/>
              </a:ext>
            </a:extLst>
          </p:cNvPr>
          <p:cNvSpPr txBox="1"/>
          <p:nvPr/>
        </p:nvSpPr>
        <p:spPr>
          <a:xfrm>
            <a:off x="6590581" y="5149644"/>
            <a:ext cx="5516534" cy="4616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meetup.com/</a:t>
            </a:r>
            <a:r>
              <a:rPr lang="en-US" sz="2400" dirty="0" err="1">
                <a:solidFill>
                  <a:schemeClr val="bg1"/>
                </a:solidFill>
              </a:rPr>
              <a:t>dotnet</a:t>
            </a:r>
            <a:r>
              <a:rPr lang="en-US" sz="2400" dirty="0">
                <a:solidFill>
                  <a:schemeClr val="bg1"/>
                </a:solidFill>
              </a:rPr>
              <a:t>-virtual-user-group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1" y="2147974"/>
            <a:ext cx="2280295" cy="2280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1528257"/>
            <a:ext cx="6134100" cy="510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40" y="1087254"/>
            <a:ext cx="1247775" cy="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8FF4D3-8DA1-4A35-AF03-59E63C839C0B}"/>
              </a:ext>
            </a:extLst>
          </p:cNvPr>
          <p:cNvSpPr txBox="1"/>
          <p:nvPr/>
        </p:nvSpPr>
        <p:spPr>
          <a:xfrm>
            <a:off x="2239792" y="875243"/>
            <a:ext cx="775305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Find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.NET events happening around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globe!</a:t>
            </a:r>
          </a:p>
        </p:txBody>
      </p:sp>
    </p:spTree>
    <p:extLst>
      <p:ext uri="{BB962C8B-B14F-4D97-AF65-F5344CB8AC3E}">
        <p14:creationId xmlns:p14="http://schemas.microsoft.com/office/powerpoint/2010/main" val="93337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C401D1373E4F9267E1ECF6A7578C" ma:contentTypeVersion="3" ma:contentTypeDescription="Create a new document." ma:contentTypeScope="" ma:versionID="8689c11dec1abc7e070f74c13f967c9c">
  <xsd:schema xmlns:xsd="http://www.w3.org/2001/XMLSchema" xmlns:xs="http://www.w3.org/2001/XMLSchema" xmlns:p="http://schemas.microsoft.com/office/2006/metadata/properties" xmlns:ns2="6cc4f3bd-4402-4735-afb1-c6af653bc110" targetNamespace="http://schemas.microsoft.com/office/2006/metadata/properties" ma:root="true" ma:fieldsID="72898944a77fc8dcb3ec19acfb1d41ca" ns2:_="">
    <xsd:import namespace="6cc4f3bd-4402-4735-afb1-c6af653bc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c4f3bd-4402-4735-afb1-c6af653bc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753E5-6800-4249-BCEF-E2AB792D0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c4f3bd-4402-4735-afb1-c6af653bc1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cc4f3bd-4402-4735-afb1-c6af653bc11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Wingdings</vt:lpstr>
      <vt:lpstr>Dotnet_Template</vt:lpstr>
      <vt:lpstr>PowerPoint Presentation</vt:lpstr>
      <vt:lpstr>.NET Foundation Virtual User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AMBIKAVALLY, ANEESH</cp:lastModifiedBy>
  <cp:revision>8</cp:revision>
  <dcterms:created xsi:type="dcterms:W3CDTF">2019-11-13T23:20:45Z</dcterms:created>
  <dcterms:modified xsi:type="dcterms:W3CDTF">2022-02-16T01:16:37Z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2019-11-14T17:41:56.4492253Z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a30b610c-fa8c-41c6-8fea-dd6b90acc9a0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0x010100D6A9C401D1373E4F9267E1ECF6A7578C</vt:lpwstr>
  </property>
  <property fmtid="{D5CDD505-2E9C-101B-9397-08002B2CF9AE}" pid="10" name="Tfs.IsStoryboard">
    <vt:bool>true</vt:bool>
  </property>
</Properties>
</file>