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09B74C-C0A6-4FF8-AAD1-D4630B4ED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6368F8-597A-4F7D-A31E-B81C2826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F746C1-2129-4117-B68A-9D4D18E0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70551D-E751-4130-B284-134C149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4B596B-99B7-43DC-951E-68F2C71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8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58349-0A50-4A3C-9969-8765E2B1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AC21B2-D5F0-4E23-B166-B7E17E20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C39E26-9039-423E-BB9F-25CDEDE9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2E9D5-B25B-4016-B5DC-383C19ED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DB0DBF-05B7-4441-9EF5-BD0C56E5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54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003623-AD12-47C8-8005-4FC2DB2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11D1E5-0ACF-4B07-85C9-C6902597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4B1230-FD9F-4D9A-9D07-D36B9D7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29055A-92EF-4838-BD2F-414AC10F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6B2B0B-715E-4331-8F68-CDC26AB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6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49BC90-62A9-49B7-AD91-856383FC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27A71-6086-455E-A174-9EAA97D9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C0EF45-44B5-4EE7-920A-58AFF698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CA210D-28B5-49AE-B1D4-F1030600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A267F4-EE28-42BB-9F6C-13759458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4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52E50-B5E9-4A3B-8A07-155E4677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087436-40F3-4996-A5C0-255A28EA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E732C7-5B34-4B3C-83E9-C8A3E7BB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D081F8-C79C-4398-A50A-CE947333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C6DAE5-CD96-480A-B770-38F2EA1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27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9DBAA7-92E3-4F08-89F8-7DEA63C1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569B35-BBD0-4F6C-997A-56F3FE3FA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2A4BB1-077E-4575-9784-0B607D0E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45E195-AEFC-4715-924A-37F4BCB2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A1FA4A-A858-408D-8669-E73BFC88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97007B-595D-425C-8575-4A25320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FAC44E-DA07-49DE-BCAD-4E6AE8AF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F943E7-A850-472E-B5DE-4BEC3B43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EDCFE0-A638-43B4-8DC1-9CD77D4AA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55A67A0-4005-4EBD-9DDE-0CFFF91B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917147-9D4E-497C-A376-96CA82474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B5A4B17-D2B4-430E-9344-695BEB74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0BF5E7A-923F-4A40-B7CC-420FEDF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6B9F4B5-6459-4150-8D6A-208E83AD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60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6F114-03E5-494D-B7D4-7EE087BB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9134DF1-52F5-4C3C-A859-7C5BBF89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C2A916-10AD-4585-ACF3-DB735ED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A5A1F4-08DA-4539-807A-A4517A6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80DDDE1-FC8A-478C-9E7C-88D2F819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66C3C44-9CF0-403B-83C8-4A0B703C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2CB949-F8C4-4815-8365-186D418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B835C0-DAD2-4067-8304-D8DA9631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4F6D1-9142-43AE-9B11-76F40A82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617EF3-AFB7-42E3-94C2-F58F0CE07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7A524F-1C1F-4C22-B93A-2D748C33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7CD98C-D5AE-47B7-BFF1-80D3C79C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DA8F40-E00D-4C9C-814E-2A74290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0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9A466-E3A3-4CFB-8EBA-2F3400A8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0D5EC46-3D8C-42AF-B094-4E7F0883B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9EB8D81-151B-4CEB-9273-F0800EB7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03C556-C074-49C0-B87D-EC46D87E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401C3A-9EF6-4152-85E7-FA8352C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E8FF20-5142-43C4-8587-CC42958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32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1FD4384-1DD5-4D6F-90BD-2920137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2248E5-5FFB-4AEE-86CA-C10CED5D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BF36F1-1259-4347-A328-963700B6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2D8D-474B-4631-B932-DF4EE263F444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80CE0B-2D4B-4352-9221-ED46E605D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76E9A5-C15C-41FC-9080-A66D4368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668D-D9AC-4D34-B01C-0E71FE4096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2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7mQ0KIVvhY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Student-Developer-Blog/Meet-the-2019-Imagine-Cup-EMEA-Regional-Finalists/ba-p/340065" TargetMode="External"/><Relationship Id="rId2" Type="http://schemas.openxmlformats.org/officeDocument/2006/relationships/hyperlink" Target="https://techcommunity.microsoft.com/t5/Student-Developer-Blog/Meet-the-2019-Imagine-Cup-Americas-Regional-Finalists/ba-p/392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ommunity.microsoft.com/t5/Student-Developer-Blog/Meet-the-2019-Imagine-Cup-Asia-Regional-Finalists/ba-p/3153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B24B9-985B-4C3D-BE57-3923E6E65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psuula" panose="02000506000000020004" pitchFamily="2" charset="0"/>
              </a:rPr>
              <a:t>Imagine Hack 2019</a:t>
            </a:r>
            <a:endParaRPr lang="pl-PL" dirty="0">
              <a:latin typeface="Capsuula" panose="02000506000000020004" pitchFamily="2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98E377-11DD-46E3-BA11-F14E1B0E8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3429000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3CF6-2CCE-4BFA-A650-DAECAC8E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589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Capsuula" panose="02000506000000020004" pitchFamily="2" charset="0"/>
              </a:rPr>
              <a:t>Pytania</a:t>
            </a:r>
            <a:r>
              <a:rPr lang="en-US" dirty="0">
                <a:latin typeface="Capsuula" panose="02000506000000020004" pitchFamily="2" charset="0"/>
              </a:rPr>
              <a:t>?</a:t>
            </a:r>
            <a:endParaRPr lang="pl-PL" dirty="0">
              <a:latin typeface="Capsuula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6E8B8-C1BF-4310-9B4D-EAE47EE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>
                <a:latin typeface="Capsuula" panose="02000506000000020004" pitchFamily="2" charset="0"/>
              </a:rPr>
              <a:t>Imagine</a:t>
            </a:r>
            <a:r>
              <a:rPr lang="pl-PL" sz="6000" dirty="0">
                <a:latin typeface="Capsuula" panose="02000506000000020004" pitchFamily="2" charset="0"/>
              </a:rPr>
              <a:t> </a:t>
            </a:r>
            <a:r>
              <a:rPr lang="pl-PL" sz="6000" dirty="0" err="1">
                <a:latin typeface="Capsuula" panose="02000506000000020004" pitchFamily="2" charset="0"/>
              </a:rPr>
              <a:t>Cup</a:t>
            </a:r>
            <a:endParaRPr lang="pl-PL" sz="6000" dirty="0">
              <a:latin typeface="Capsuula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6E8B8-C1BF-4310-9B4D-EAE47EED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endParaRPr lang="pl-PL" dirty="0"/>
          </a:p>
        </p:txBody>
      </p:sp>
      <p:pic>
        <p:nvPicPr>
          <p:cNvPr id="4" name="Multimedia online 3" title="2020 Imagine Cup Teaser Trailer">
            <a:hlinkClick r:id="" action="ppaction://media"/>
            <a:extLst>
              <a:ext uri="{FF2B5EF4-FFF2-40B4-BE49-F238E27FC236}">
                <a16:creationId xmlns:a16="http://schemas.microsoft.com/office/drawing/2014/main" id="{E31149E6-AAFE-499B-A057-0A1B2523242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78"/>
            <a:ext cx="12192000" cy="68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11B4FE-688E-482C-94B0-F180171C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Capsuula" panose="02000506000000020004" pitchFamily="2" charset="0"/>
              </a:rPr>
              <a:t>Imagine</a:t>
            </a:r>
            <a:r>
              <a:rPr lang="pl-PL" dirty="0">
                <a:latin typeface="Capsuula" panose="02000506000000020004" pitchFamily="2" charset="0"/>
              </a:rPr>
              <a:t> </a:t>
            </a:r>
            <a:r>
              <a:rPr lang="pl-PL" dirty="0" err="1">
                <a:latin typeface="Capsuula" panose="02000506000000020004" pitchFamily="2" charset="0"/>
              </a:rPr>
              <a:t>Hack</a:t>
            </a:r>
            <a:endParaRPr lang="pl-PL" dirty="0">
              <a:latin typeface="Capsuula" panose="02000506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C1DEAA-4F6F-4B35-B3A3-11BFD245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ścisłych kategorii – przedstawcie dowolny problem i </a:t>
            </a:r>
            <a:r>
              <a:rPr lang="pl-PL" dirty="0" err="1"/>
              <a:t>zaproponuciej</a:t>
            </a:r>
            <a:r>
              <a:rPr lang="pl-PL" dirty="0"/>
              <a:t> rozwiązanie</a:t>
            </a:r>
          </a:p>
          <a:p>
            <a:r>
              <a:rPr lang="pl-PL" dirty="0"/>
              <a:t>Zasady oceniania oparte na regulaminie </a:t>
            </a:r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endParaRPr lang="pl-PL" dirty="0"/>
          </a:p>
          <a:p>
            <a:r>
              <a:rPr lang="pl-PL" dirty="0"/>
              <a:t>Inspiracji można szukać np. </a:t>
            </a:r>
            <a:r>
              <a:rPr lang="pl-PL" dirty="0">
                <a:hlinkClick r:id="rId2"/>
              </a:rPr>
              <a:t>tu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tu</a:t>
            </a:r>
            <a:r>
              <a:rPr lang="pl-PL" dirty="0"/>
              <a:t> czy </a:t>
            </a:r>
            <a:r>
              <a:rPr lang="pl-PL" dirty="0">
                <a:hlinkClick r:id="rId4"/>
              </a:rPr>
              <a:t>tu</a:t>
            </a:r>
            <a:endParaRPr lang="pl-PL" dirty="0"/>
          </a:p>
          <a:p>
            <a:r>
              <a:rPr lang="pl-PL" dirty="0"/>
              <a:t>Na koniec prezentacje w formie ~</a:t>
            </a:r>
            <a:r>
              <a:rPr lang="pl-PL" dirty="0" err="1"/>
              <a:t>pitchu</a:t>
            </a:r>
            <a:r>
              <a:rPr lang="pl-PL" dirty="0"/>
              <a:t> (5-10 minut) (czyt. tak, jak chcielibyście sprzedać swój projekt)</a:t>
            </a:r>
          </a:p>
        </p:txBody>
      </p:sp>
    </p:spTree>
    <p:extLst>
      <p:ext uri="{BB962C8B-B14F-4D97-AF65-F5344CB8AC3E}">
        <p14:creationId xmlns:p14="http://schemas.microsoft.com/office/powerpoint/2010/main" val="23618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11B4FE-688E-482C-94B0-F180171C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psuula" panose="02000506000000020004" pitchFamily="2" charset="0"/>
              </a:rPr>
              <a:t>Pitch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C1DEAA-4F6F-4B35-B3A3-11BFD245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u="sng" dirty="0"/>
              <a:t>Przedstaw problem</a:t>
            </a:r>
          </a:p>
          <a:p>
            <a:r>
              <a:rPr lang="pl-PL" dirty="0"/>
              <a:t>Dlaczego jest istotny?</a:t>
            </a:r>
          </a:p>
          <a:p>
            <a:r>
              <a:rPr lang="pl-PL" dirty="0"/>
              <a:t>Istniejące rozwiązania</a:t>
            </a:r>
          </a:p>
          <a:p>
            <a:r>
              <a:rPr lang="pl-PL" dirty="0"/>
              <a:t>Jakie byłoby lepsze?</a:t>
            </a:r>
          </a:p>
          <a:p>
            <a:r>
              <a:rPr lang="pl-PL" dirty="0"/>
              <a:t>Ogólny zamysł Twojego rozwiązania</a:t>
            </a:r>
          </a:p>
          <a:p>
            <a:r>
              <a:rPr lang="pl-PL" dirty="0"/>
              <a:t>Dokładniejszy opis + gdzie ten Ażur + ew. demo</a:t>
            </a:r>
          </a:p>
          <a:p>
            <a:r>
              <a:rPr lang="pl-PL" dirty="0"/>
              <a:t>Kompresujemy do 5-10 minut</a:t>
            </a:r>
          </a:p>
          <a:p>
            <a:r>
              <a:rPr lang="pl-PL" dirty="0"/>
              <a:t>Obrazki są </a:t>
            </a:r>
            <a:r>
              <a:rPr lang="pl-PL" dirty="0" err="1"/>
              <a:t>cool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4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3CF6-2CCE-4BFA-A650-DAECAC8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psuula" panose="02000506000000020004" pitchFamily="2" charset="0"/>
              </a:rPr>
              <a:t>Nasi mentorzy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32D574-4827-4694-B60C-B3BAD5CD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4" y="2015367"/>
            <a:ext cx="1005165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3CF6-2CCE-4BFA-A650-DAECAC8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psuula" panose="02000506000000020004" pitchFamily="2" charset="0"/>
              </a:rPr>
              <a:t>Nagrody</a:t>
            </a:r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D0AD5023-2C80-4398-B3A8-A63AD8DDE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05" r="52992"/>
          <a:stretch/>
        </p:blipFill>
        <p:spPr>
          <a:xfrm>
            <a:off x="7270411" y="2956560"/>
            <a:ext cx="3671909" cy="303368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7DFA3E0-7B5E-4F86-B1AC-25EF3CEEC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79" t="2905"/>
          <a:stretch/>
        </p:blipFill>
        <p:spPr>
          <a:xfrm>
            <a:off x="1584960" y="2956559"/>
            <a:ext cx="4149428" cy="303368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78C145B-CEDF-4981-A7F2-6D2332F51C9D}"/>
              </a:ext>
            </a:extLst>
          </p:cNvPr>
          <p:cNvSpPr txBox="1"/>
          <p:nvPr/>
        </p:nvSpPr>
        <p:spPr>
          <a:xfrm>
            <a:off x="2661920" y="2062013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1. miejsce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AB75FC3-017E-405A-B3A7-ED51E022785C}"/>
              </a:ext>
            </a:extLst>
          </p:cNvPr>
          <p:cNvSpPr txBox="1"/>
          <p:nvPr/>
        </p:nvSpPr>
        <p:spPr>
          <a:xfrm>
            <a:off x="8163817" y="2062013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2. miejsce</a:t>
            </a:r>
          </a:p>
        </p:txBody>
      </p:sp>
    </p:spTree>
    <p:extLst>
      <p:ext uri="{BB962C8B-B14F-4D97-AF65-F5344CB8AC3E}">
        <p14:creationId xmlns:p14="http://schemas.microsoft.com/office/powerpoint/2010/main" val="59072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3CF6-2CCE-4BFA-A650-DAECAC8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psuula" panose="02000506000000020004" pitchFamily="2" charset="0"/>
              </a:rPr>
              <a:t>Jedzenie i picie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78DDED6B-857C-41FA-9B14-CEF67014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/>
              <a:t>16:00 – Subway</a:t>
            </a:r>
          </a:p>
          <a:p>
            <a:pPr lvl="1"/>
            <a:r>
              <a:rPr lang="pl-PL" dirty="0"/>
              <a:t>Kanapka + napój + </a:t>
            </a:r>
            <a:r>
              <a:rPr lang="pl-PL" b="1" u="sng" dirty="0"/>
              <a:t>ciastko</a:t>
            </a:r>
            <a:r>
              <a:rPr lang="pl-PL" dirty="0"/>
              <a:t> + chipsy</a:t>
            </a:r>
            <a:endParaRPr lang="pl-PL" b="1" u="sng" dirty="0"/>
          </a:p>
          <a:p>
            <a:pPr lvl="1"/>
            <a:r>
              <a:rPr lang="pl-PL" dirty="0"/>
              <a:t>20x szynka, 20x kurczak, 5x </a:t>
            </a:r>
            <a:r>
              <a:rPr lang="pl-PL" dirty="0" err="1"/>
              <a:t>wege</a:t>
            </a:r>
            <a:endParaRPr lang="pl-PL" dirty="0"/>
          </a:p>
          <a:p>
            <a:pPr lvl="1"/>
            <a:r>
              <a:rPr lang="pl-PL" dirty="0"/>
              <a:t>Na zimno</a:t>
            </a:r>
          </a:p>
          <a:p>
            <a:r>
              <a:rPr lang="pl-PL" dirty="0"/>
              <a:t>19:00 – pizza z </a:t>
            </a:r>
            <a:r>
              <a:rPr lang="pl-PL" dirty="0" err="1"/>
              <a:t>Finestry</a:t>
            </a:r>
            <a:endParaRPr lang="pl-PL" dirty="0"/>
          </a:p>
          <a:p>
            <a:pPr lvl="1"/>
            <a:r>
              <a:rPr lang="pl-PL" dirty="0"/>
              <a:t>8x Capri, 8x Hawajska, 3x Margherita, 1x Cztery Sery</a:t>
            </a:r>
          </a:p>
          <a:p>
            <a:r>
              <a:rPr lang="pl-PL" dirty="0"/>
              <a:t>Można korzystać z rzeczy w kuchni</a:t>
            </a:r>
          </a:p>
          <a:p>
            <a:r>
              <a:rPr lang="pl-PL" b="1" u="sng" dirty="0"/>
              <a:t>Uważamy na meble!</a:t>
            </a:r>
          </a:p>
        </p:txBody>
      </p:sp>
    </p:spTree>
    <p:extLst>
      <p:ext uri="{BB962C8B-B14F-4D97-AF65-F5344CB8AC3E}">
        <p14:creationId xmlns:p14="http://schemas.microsoft.com/office/powerpoint/2010/main" val="29859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3CF6-2CCE-4BFA-A650-DAECAC8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Capsuula" panose="02000506000000020004" pitchFamily="2" charset="0"/>
              </a:rPr>
              <a:t>Stanowiska pracy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78DDED6B-857C-41FA-9B14-CEF67014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/>
              <a:t>Coworking jest dla nas</a:t>
            </a:r>
          </a:p>
          <a:p>
            <a:r>
              <a:rPr lang="pl-PL" dirty="0"/>
              <a:t>Gniazdka w biurkach </a:t>
            </a:r>
            <a:r>
              <a:rPr lang="pl-PL"/>
              <a:t>i podłodze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95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156</TotalTime>
  <Words>164</Words>
  <Application>Microsoft Office PowerPoint</Application>
  <PresentationFormat>Panoramiczny</PresentationFormat>
  <Paragraphs>34</Paragraphs>
  <Slides>10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Capsuula</vt:lpstr>
      <vt:lpstr>Motyw pakietu Office</vt:lpstr>
      <vt:lpstr>Imagine Hack 2019</vt:lpstr>
      <vt:lpstr>Imagine Cup</vt:lpstr>
      <vt:lpstr>Imagine Cup</vt:lpstr>
      <vt:lpstr>Imagine Hack</vt:lpstr>
      <vt:lpstr>Pitch</vt:lpstr>
      <vt:lpstr>Nasi mentorzy</vt:lpstr>
      <vt:lpstr>Nagrody</vt:lpstr>
      <vt:lpstr>Jedzenie i picie</vt:lpstr>
      <vt:lpstr>Stanowiska pracy</vt:lpstr>
      <vt:lpstr>Pytania?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 Hack 2019</dc:title>
  <dc:creator>Piotr Ładoński</dc:creator>
  <cp:lastModifiedBy>Piotr Ładoński</cp:lastModifiedBy>
  <cp:revision>9</cp:revision>
  <dcterms:created xsi:type="dcterms:W3CDTF">2019-12-14T11:39:23Z</dcterms:created>
  <dcterms:modified xsi:type="dcterms:W3CDTF">2019-12-14T15:59:46Z</dcterms:modified>
</cp:coreProperties>
</file>