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9"/>
  </p:notesMasterIdLst>
  <p:sldIdLst>
    <p:sldId id="257" r:id="rId4"/>
    <p:sldId id="276" r:id="rId5"/>
    <p:sldId id="278" r:id="rId6"/>
    <p:sldId id="277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07C0E-55B1-4B45-89FE-78E4948AD775}" v="1" dt="2020-11-09T17:23:56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/>
              <a:t>Your 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D8E6520-FB03-2A43-A2E7-56B03E0E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C3169-262D-4352-AF1D-2FE7ECCFCCA7}"/>
              </a:ext>
            </a:extLst>
          </p:cNvPr>
          <p:cNvSpPr/>
          <p:nvPr/>
        </p:nvSpPr>
        <p:spPr>
          <a:xfrm rot="1325082">
            <a:off x="5126022" y="4847508"/>
            <a:ext cx="1939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C# 9.0</a:t>
            </a:r>
          </a:p>
        </p:txBody>
      </p:sp>
    </p:spTree>
    <p:extLst>
      <p:ext uri="{BB962C8B-B14F-4D97-AF65-F5344CB8AC3E}">
        <p14:creationId xmlns:p14="http://schemas.microsoft.com/office/powerpoint/2010/main" val="6504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B370-FAC1-4B0F-943D-346AE1D9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BD41-65CD-43D3-B283-A7DE29B700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 level statements</a:t>
            </a:r>
          </a:p>
          <a:p>
            <a:r>
              <a:rPr lang="en-US" dirty="0"/>
              <a:t>Init only setters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Positional records</a:t>
            </a:r>
          </a:p>
          <a:p>
            <a:r>
              <a:rPr lang="en-US" dirty="0"/>
              <a:t>Pattern matching enhancements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F08B4-4AF1-49F9-8E72-2217C80965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Static anonymous functions</a:t>
            </a:r>
          </a:p>
          <a:p>
            <a:r>
              <a:rPr lang="en-US" dirty="0"/>
              <a:t>Native sized integers</a:t>
            </a:r>
          </a:p>
          <a:p>
            <a:r>
              <a:rPr lang="en-US" dirty="0"/>
              <a:t>Function pointers</a:t>
            </a:r>
          </a:p>
          <a:p>
            <a:r>
              <a:rPr lang="en-US" dirty="0"/>
              <a:t>Target type new</a:t>
            </a:r>
          </a:p>
          <a:p>
            <a:r>
              <a:rPr lang="en-US" dirty="0"/>
              <a:t>Covariant return types</a:t>
            </a:r>
          </a:p>
          <a:p>
            <a:r>
              <a:rPr lang="en-US" dirty="0"/>
              <a:t>Extension </a:t>
            </a:r>
            <a:r>
              <a:rPr lang="en-US" dirty="0" err="1"/>
              <a:t>GetEnumerator</a:t>
            </a:r>
            <a:endParaRPr lang="en-US" dirty="0"/>
          </a:p>
          <a:p>
            <a:r>
              <a:rPr lang="en-US" dirty="0"/>
              <a:t>Lambda discard parameters</a:t>
            </a:r>
          </a:p>
          <a:p>
            <a:r>
              <a:rPr lang="en-US" dirty="0"/>
              <a:t>Attributes on local functions</a:t>
            </a:r>
          </a:p>
          <a:p>
            <a:r>
              <a:rPr lang="en-US" dirty="0"/>
              <a:t>Function Pointers</a:t>
            </a:r>
          </a:p>
          <a:p>
            <a:r>
              <a:rPr lang="en-US" dirty="0" err="1"/>
              <a:t>Supress</a:t>
            </a:r>
            <a:r>
              <a:rPr lang="en-US" dirty="0"/>
              <a:t> </a:t>
            </a:r>
            <a:r>
              <a:rPr lang="en-US" dirty="0" err="1"/>
              <a:t>localsinit</a:t>
            </a:r>
            <a:endParaRPr lang="en-US" dirty="0"/>
          </a:p>
          <a:p>
            <a:r>
              <a:rPr lang="en-US" dirty="0"/>
              <a:t>Partial method features</a:t>
            </a:r>
          </a:p>
          <a:p>
            <a:r>
              <a:rPr lang="en-US" dirty="0"/>
              <a:t>Module initializers</a:t>
            </a:r>
          </a:p>
        </p:txBody>
      </p:sp>
    </p:spTree>
    <p:extLst>
      <p:ext uri="{BB962C8B-B14F-4D97-AF65-F5344CB8AC3E}">
        <p14:creationId xmlns:p14="http://schemas.microsoft.com/office/powerpoint/2010/main" val="90392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7463-E9DD-4043-8D08-F084C65C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get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E0A2-E950-4381-914D-D3D6D9E8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SDK</a:t>
            </a:r>
          </a:p>
          <a:p>
            <a:pPr lvl="1"/>
            <a:r>
              <a:rPr lang="en-US" dirty="0"/>
              <a:t>https://dotnet.Microsoft.com/download</a:t>
            </a:r>
          </a:p>
          <a:p>
            <a:r>
              <a:rPr lang="en-US" dirty="0"/>
              <a:t>Visual Studio</a:t>
            </a:r>
          </a:p>
          <a:p>
            <a:pPr lvl="1"/>
            <a:r>
              <a:rPr lang="en-US" dirty="0"/>
              <a:t>https://visualstudio.microsoft.com/downloads</a:t>
            </a:r>
          </a:p>
          <a:p>
            <a:r>
              <a:rPr lang="en-US" dirty="0"/>
              <a:t>Learn more: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https://docs.microsoft.com/dotnet/csharp/whats-new/csharp-9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2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joining!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Open Sans</vt:lpstr>
      <vt:lpstr>Consolas</vt:lpstr>
      <vt:lpstr>Calibri</vt:lpstr>
      <vt:lpstr>Arial</vt:lpstr>
      <vt:lpstr>1_Office Theme</vt:lpstr>
      <vt:lpstr>3_Office Theme</vt:lpstr>
      <vt:lpstr>2_Office Theme</vt:lpstr>
      <vt:lpstr>What’s New in C#</vt:lpstr>
      <vt:lpstr>PowerPoint Presentation</vt:lpstr>
      <vt:lpstr>New Features</vt:lpstr>
      <vt:lpstr>Go get it</vt:lpstr>
      <vt:lpstr>Thanks for joining!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Bill Wagner</cp:lastModifiedBy>
  <cp:revision>9</cp:revision>
  <dcterms:created xsi:type="dcterms:W3CDTF">2020-08-18T20:47:27Z</dcterms:created>
  <dcterms:modified xsi:type="dcterms:W3CDTF">2020-12-04T20:46:20Z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