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  <p:sldMasterId id="2147483668" r:id="rId3"/>
    <p:sldMasterId id="2147483683" r:id="rId4"/>
  </p:sldMasterIdLst>
  <p:notesMasterIdLst>
    <p:notesMasterId r:id="rId30"/>
  </p:notesMasterIdLst>
  <p:sldIdLst>
    <p:sldId id="257" r:id="rId5"/>
    <p:sldId id="2147469837" r:id="rId6"/>
    <p:sldId id="2147469838" r:id="rId7"/>
    <p:sldId id="2147469839" r:id="rId8"/>
    <p:sldId id="2147469840" r:id="rId9"/>
    <p:sldId id="2147469841" r:id="rId10"/>
    <p:sldId id="2147469842" r:id="rId11"/>
    <p:sldId id="2147469844" r:id="rId12"/>
    <p:sldId id="2147469843" r:id="rId13"/>
    <p:sldId id="2147469845" r:id="rId14"/>
    <p:sldId id="2147469480" r:id="rId15"/>
    <p:sldId id="293" r:id="rId16"/>
    <p:sldId id="267" r:id="rId17"/>
    <p:sldId id="268" r:id="rId18"/>
    <p:sldId id="300" r:id="rId19"/>
    <p:sldId id="301" r:id="rId20"/>
    <p:sldId id="275" r:id="rId21"/>
    <p:sldId id="276" r:id="rId22"/>
    <p:sldId id="277" r:id="rId23"/>
    <p:sldId id="274" r:id="rId24"/>
    <p:sldId id="270" r:id="rId25"/>
    <p:sldId id="271" r:id="rId26"/>
    <p:sldId id="273" r:id="rId27"/>
    <p:sldId id="286" r:id="rId28"/>
    <p:sldId id="264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ighteous" panose="020B0604020202020204" charset="0"/>
      <p:regular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egoe UI Light" panose="020B0502040204020203" pitchFamily="34" charset="0"/>
      <p:regular r:id="rId50"/>
      <p:italic r:id="rId51"/>
    </p:embeddedFont>
    <p:embeddedFont>
      <p:font typeface="Segoe UI Semibold" panose="020B0702040204020203" pitchFamily="34" charset="0"/>
      <p:bold r:id="rId52"/>
      <p:boldItalic r:id="rId53"/>
    </p:embeddedFont>
    <p:embeddedFont>
      <p:font typeface="Segoe UI Semilight" panose="020B0402040204020203" pitchFamily="34" charset="0"/>
      <p:regular r:id="rId54"/>
      <p: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257"/>
            <p14:sldId id="2147469837"/>
            <p14:sldId id="2147469838"/>
            <p14:sldId id="2147469839"/>
            <p14:sldId id="2147469840"/>
            <p14:sldId id="2147469841"/>
            <p14:sldId id="2147469842"/>
            <p14:sldId id="2147469844"/>
            <p14:sldId id="2147469843"/>
            <p14:sldId id="2147469845"/>
            <p14:sldId id="2147469480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7631" autoAdjust="0"/>
  </p:normalViewPr>
  <p:slideViewPr>
    <p:cSldViewPr snapToGrid="0">
      <p:cViewPr varScale="1">
        <p:scale>
          <a:sx n="81" d="100"/>
          <a:sy n="81" d="100"/>
        </p:scale>
        <p:origin x="54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.NET Workshop. In this overview session, I would like to set the stage for this workshop with the current landscape on how to build apps with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02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4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0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4/6/2022 12:17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55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4/6/2022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3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7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0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7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395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E74FF-B95A-3049-B6BA-741949CD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1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7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9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6013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17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5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24240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3003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0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79055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3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8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8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2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48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9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717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38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9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0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4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87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31733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332408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908532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5841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-no-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55491"/>
            <a:ext cx="12192000" cy="7106479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872478"/>
            <a:ext cx="10515600" cy="579149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379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8997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10515600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</p:spTree>
    <p:extLst>
      <p:ext uri="{BB962C8B-B14F-4D97-AF65-F5344CB8AC3E}">
        <p14:creationId xmlns:p14="http://schemas.microsoft.com/office/powerpoint/2010/main" val="3270960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_c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63314"/>
            <a:ext cx="12192000" cy="7106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CTA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0"/>
            <a:ext cx="5100917" cy="3261170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3371A-F22C-45AF-9D47-E1F0A4B469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52884" y="2476900"/>
            <a:ext cx="5100918" cy="3261170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CTA 1</a:t>
            </a:r>
          </a:p>
          <a:p>
            <a:pPr lvl="0"/>
            <a:r>
              <a:rPr lang="en-US" dirty="0"/>
              <a:t>CTA 2</a:t>
            </a:r>
          </a:p>
          <a:p>
            <a:pPr lvl="0"/>
            <a:r>
              <a:rPr lang="en-US" dirty="0"/>
              <a:t>CTA 3</a:t>
            </a:r>
          </a:p>
        </p:txBody>
      </p:sp>
    </p:spTree>
    <p:extLst>
      <p:ext uri="{BB962C8B-B14F-4D97-AF65-F5344CB8AC3E}">
        <p14:creationId xmlns:p14="http://schemas.microsoft.com/office/powerpoint/2010/main" val="3778433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4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16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96795">
                      <a:schemeClr val="tx1"/>
                    </a:gs>
                    <a:gs pos="8205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0378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4933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401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449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7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Isaac Levin</a:t>
            </a:r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7A9DDD-9F67-44CE-8122-57F743CC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C76DF78-4850-4501-BC00-7646DDC0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A20082-6735-40C1-9576-9B3D0D763AD3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32553E-DF1F-4F87-9722-26BA006F23CE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FA96C-9757-4431-8782-00F5F6FCA6CD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7854D-D90D-414B-9E8D-CFB67DC22315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85C11-72BE-4239-A40A-3ED4AB901573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06399-99D7-4E22-A22D-A518EE43C09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8232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BB88-B03F-477B-9892-4562203833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7C525-61DA-45A0-862D-53A5BCA9409D}"/>
              </a:ext>
            </a:extLst>
          </p:cNvPr>
          <p:cNvSpPr txBox="1"/>
          <p:nvPr/>
        </p:nvSpPr>
        <p:spPr>
          <a:xfrm>
            <a:off x="1518873" y="2449876"/>
            <a:ext cx="8876872" cy="1832697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5293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3" dirty="0">
                <a:solidFill>
                  <a:schemeClr val="bg1"/>
                </a:solidFill>
              </a:rPr>
              <a:t>https://aka.ms/netstandardfaq</a:t>
            </a:r>
          </a:p>
        </p:txBody>
      </p:sp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</a:t>
            </a:r>
            <a:r>
              <a:rPr lang="en-US"/>
              <a:t>work?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  <a:endParaRPr lang="en-US" sz="36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D3B211-144B-4768-8B4F-30B0FE4A813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B116F4-09E1-465D-8BBD-A961BD367F3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C3D21C-64D2-4EE2-940C-8C778FA4C6D1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B08C4F-9DE5-4FD4-A5A9-F1317811E546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A322E-B350-4590-B555-7CE4F6ADAF13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B06051-5E66-4175-832F-D92EF2794449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88382-D995-4784-8F30-9F3B669C7656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A6BC61-76D9-4E19-8F13-48FD9ABA08D1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D273F57-6695-4F3A-9C19-B2B3B79D61E1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FE6FDA-34E6-4891-A0D1-AF06F5AD2CEB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230AF2-D8D0-4ED8-95F4-F37ADB54BBB5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275048-BB28-42F7-8CF1-3007F7CC9207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E20AC-3BF0-491D-AE95-012EB3CCDEB1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D8CC6B-D7F3-40D9-AE79-5145F6AA31DA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8A0EF7-3898-4220-A42C-70B62959B5A4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85C563-CA51-481C-A4DF-B39EFA26BAFF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0C5426-1990-405F-B7E7-FF59CD0A0997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911290-2F97-4A0D-A45F-7DCBC382032F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660453-C5D1-4944-9C35-84D3A5A31842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2E37CC-187B-41F0-9D48-519FBC5F940E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AB86ED-B869-494E-8243-7D42B688B295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06038-1C9D-4483-9C6E-AAB8850A806E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E78D6D-C4C0-4828-8E5A-6890A82FE05F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4F453E-577D-44CF-ACCE-01E2030340DE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215B65-E079-4325-8CB5-4F2C2A43BF61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E4981-7090-4453-A998-1AC2420D3951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9B2018-8A27-4194-9909-2779395D32D7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12A9DC5-4568-478B-9975-1F6D7886A09C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E4F10-D80C-4B87-AC55-A1539233D5F6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6CA7F7-FDB7-4903-BC66-63898D5FA8DF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06AAA-900F-464E-99FE-95A280EB2F8C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4862FA6-20C0-43A3-967B-1834FB32277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1530C6B-B585-4F09-B9C6-8DDFD668BD1F}"/>
                </a:ext>
              </a:extLst>
            </p:cNvPr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7BD59B-9002-4CAE-BA96-4A4F79E6B3A9}"/>
                  </a:ext>
                </a:extLst>
              </p:cNvPr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A6410-8315-4279-BB95-889D41EAF171}"/>
                  </a:ext>
                </a:extLst>
              </p:cNvPr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5213C-0B5A-4BBD-AEBE-BC188CE990D8}"/>
                </a:ext>
              </a:extLst>
            </p:cNvPr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0479F2-7649-49F0-ADBD-E20B1B5E8427}"/>
                </a:ext>
              </a:extLst>
            </p:cNvPr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A2E0F4-A92F-4309-816A-6289C3EBF8AF}"/>
                  </a:ext>
                </a:extLst>
              </p:cNvPr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0F69DCE-EA2B-4426-A503-DA1AAFD897EA}"/>
                  </a:ext>
                </a:extLst>
              </p:cNvPr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25F3909-3E90-47BA-94C8-DD79508B23EC}"/>
                    </a:ext>
                  </a:extLst>
                </p:cNvPr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018FCD-165A-4769-BACE-5F4941890879}"/>
                    </a:ext>
                  </a:extLst>
                </p:cNvPr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0D681C-575F-456E-8DBA-CB28630BCA44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6533FD-D551-4C57-879A-3024C5F3BF2D}"/>
                </a:ext>
              </a:extLst>
            </p:cNvPr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3527848-7B8E-47AB-88BA-AB025AB8B1CB}"/>
                  </a:ext>
                </a:extLst>
              </p:cNvPr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0CEC94-C637-45CE-A37E-F0AC9F7DDBB6}"/>
                  </a:ext>
                </a:extLst>
              </p:cNvPr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7E546B-8FB8-4763-9682-D14049114E45}"/>
                </a:ext>
              </a:extLst>
            </p:cNvPr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6022E3-302F-47B4-840E-FD12A502A431}"/>
                </a:ext>
              </a:extLst>
            </p:cNvPr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A9D5E77-679B-44EE-8709-BD17CA62C3DD}"/>
                  </a:ext>
                </a:extLst>
              </p:cNvPr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FFEC5-5D5D-48A5-9378-8B8CEDA261C1}"/>
                  </a:ext>
                </a:extLst>
              </p:cNvPr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E630B-F5EC-405B-8B88-B81F9436EFA0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50E604-B0DF-47EF-A924-A2ABDEEA2244}"/>
                </a:ext>
              </a:extLst>
            </p:cNvPr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BEBAE4-9D38-4066-8650-2B15BC7ABD42}"/>
                  </a:ext>
                </a:extLst>
              </p:cNvPr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8CA681-1B0C-47C9-989B-7C43BB17F236}"/>
                  </a:ext>
                </a:extLst>
              </p:cNvPr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625335-2D58-4B03-A38D-010A843F9893}"/>
                </a:ext>
              </a:extLst>
            </p:cNvPr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160313-BA33-4FF3-A57A-4D4150E9D7C6}"/>
                </a:ext>
              </a:extLst>
            </p:cNvPr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0FEC1-D565-4253-BD49-5AEB00C9E043}"/>
                  </a:ext>
                </a:extLst>
              </p:cNvPr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0D31E7-8075-4695-87B2-D244ACD1D715}"/>
                  </a:ext>
                </a:extLst>
              </p:cNvPr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3E9D47-C09D-44C9-996F-6C2459F980C1}"/>
                  </a:ext>
                </a:extLst>
              </p:cNvPr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64" name="Title 2">
            <a:extLst>
              <a:ext uri="{FF2B5EF4-FFF2-40B4-BE49-F238E27FC236}">
                <a16:creationId xmlns:a16="http://schemas.microsoft.com/office/drawing/2014/main" id="{EDDE6C42-82C3-491D-A946-301AD7578D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today—reusing code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CD5ABE-A70B-41D0-B5E1-6A0ECFAB595D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50B900-BF66-4D00-8179-3A9541B2C74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E9C899-C628-4C44-8355-8F9ADB7F258E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3198AA-97EF-49B5-8570-BC180CD153A4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14D619-2D9A-4D4F-B54F-C2467FA065B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2414B9-22A1-4AAD-AA83-5D16F26A45C4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71" name="Pentagon 37">
            <a:extLst>
              <a:ext uri="{FF2B5EF4-FFF2-40B4-BE49-F238E27FC236}">
                <a16:creationId xmlns:a16="http://schemas.microsoft.com/office/drawing/2014/main" id="{78892DEC-C4EC-4B5B-B3FE-F5897E7A6CFA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2611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A315FB8-2E0F-4E46-8D66-EF9061CB7D2B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6EAA59-7018-4D91-8125-228B44593798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C7EF71-FFD9-4B97-A3B0-F0E60FF44DD7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3FAC5E-3FEB-4659-9E14-786E38AB1A9A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A041D1-6230-44AF-98DA-15F33406B48C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3E5D78-2ADA-435C-B32E-20AF064E2D79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C94B6D7-AA79-433B-8F56-C67479208447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263662-7168-4976-98E1-6800171D5DE9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1B8627-198B-4FEA-8BA4-3298A6AEB913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C4920C-D6F7-46D3-9B52-E9413FF35DAB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6779A2-951F-4770-8D78-76C0000C601B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E6D614-B630-469E-84A9-209F20337875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423EFA-8FA4-4913-B0A2-6D61C4A4AFA1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DF9566-B511-439E-A96C-DFB0E3E085C7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28B41B-0B2D-4ACC-9DBE-E67C96384CDF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C23C03-8DB9-4B99-84BA-BA674B731D1A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A50D96-F463-4678-B218-0F7F8AEF54FE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89" name="Title 2">
            <a:extLst>
              <a:ext uri="{FF2B5EF4-FFF2-40B4-BE49-F238E27FC236}">
                <a16:creationId xmlns:a16="http://schemas.microsoft.com/office/drawing/2014/main" id="{7BD12DD0-4C87-461B-AD8D-BFC7EFA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4CC0E-9375-4501-B542-B56937E573B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EC2F22-448E-40F5-8C79-FE02AA7A636D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596A1B-05D2-444E-AD21-CEBE9DB2E356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A92BAC-42CD-4EA8-89EC-5873FE672051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AF2153-D15F-4DC4-B216-D4B4493FCC08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314690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1B1DECA-9865-4028-9402-C0E36ECDFA2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E4E284-CAE6-4469-9E4F-7A77B99967EA}"/>
                </a:ext>
              </a:extLst>
            </p:cNvPr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77D115-6B08-458C-9228-5FFE5F21451A}"/>
                </a:ext>
              </a:extLst>
            </p:cNvPr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BFFBBF-F530-4F06-AF27-EA43CC544D95}"/>
              </a:ext>
            </a:extLst>
          </p:cNvPr>
          <p:cNvGrpSpPr/>
          <p:nvPr/>
        </p:nvGrpSpPr>
        <p:grpSpPr>
          <a:xfrm>
            <a:off x="4965461" y="1733467"/>
            <a:ext cx="7029382" cy="4774280"/>
            <a:chOff x="4604403" y="1582077"/>
            <a:chExt cx="3013825" cy="39453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9E8082-EB96-4DE3-A9F7-69E750824E78}"/>
                </a:ext>
              </a:extLst>
            </p:cNvPr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00D017-7473-4151-8C61-D4C3131F1E1B}"/>
                </a:ext>
              </a:extLst>
            </p:cNvPr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AFC36EF-9F95-4F54-92FC-496CCE635256}"/>
              </a:ext>
            </a:extLst>
          </p:cNvPr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A167E-3450-4D6B-9031-B275AE315ECC}"/>
              </a:ext>
            </a:extLst>
          </p:cNvPr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9E47FC-B7C0-4EA4-8C26-623F4B48629C}"/>
              </a:ext>
            </a:extLst>
          </p:cNvPr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D64DFA-9ECF-445A-887A-B58E9395113D}"/>
              </a:ext>
            </a:extLst>
          </p:cNvPr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0CC081-45B2-453D-A3B9-436225323DA2}"/>
                </a:ext>
              </a:extLst>
            </p:cNvPr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1944E7-958B-4ED3-90B2-557E3D161A8B}"/>
                </a:ext>
              </a:extLst>
            </p:cNvPr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BEAAC0-06E7-4992-BE3D-BA56A2D6D534}"/>
                  </a:ext>
                </a:extLst>
              </p:cNvPr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A429BD-E062-46EA-A3C1-64459083E44B}"/>
                  </a:ext>
                </a:extLst>
              </p:cNvPr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AA9E57-7B76-4B2C-9B29-58E81BAB8BBC}"/>
              </a:ext>
            </a:extLst>
          </p:cNvPr>
          <p:cNvGrpSpPr/>
          <p:nvPr/>
        </p:nvGrpSpPr>
        <p:grpSpPr>
          <a:xfrm>
            <a:off x="5069279" y="2891193"/>
            <a:ext cx="1972550" cy="1479414"/>
            <a:chOff x="4206240" y="2102819"/>
            <a:chExt cx="1737360" cy="13030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6AB078-781C-40FE-8E4E-A6F7CCEB6786}"/>
                </a:ext>
              </a:extLst>
            </p:cNvPr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Windows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89532D-64DF-4F3F-9CDD-63DCD3B41BA3}"/>
                </a:ext>
              </a:extLst>
            </p:cNvPr>
            <p:cNvSpPr txBox="1"/>
            <p:nvPr/>
          </p:nvSpPr>
          <p:spPr>
            <a:xfrm>
              <a:off x="4206240" y="281147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AF5466CE-A56C-4119-821F-90E5705C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3487F3-089F-455F-922E-3CE92B1D25F2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CF13D-D505-487B-92FA-9C4629ABA49F}"/>
              </a:ext>
            </a:extLst>
          </p:cNvPr>
          <p:cNvSpPr txBox="1"/>
          <p:nvPr/>
        </p:nvSpPr>
        <p:spPr>
          <a:xfrm>
            <a:off x="7316509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Android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1C280-FC88-4956-A51E-3911EC5FC580}"/>
              </a:ext>
            </a:extLst>
          </p:cNvPr>
          <p:cNvSpPr txBox="1"/>
          <p:nvPr/>
        </p:nvSpPr>
        <p:spPr>
          <a:xfrm>
            <a:off x="7316509" y="3695787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D0E0E3-EF55-430C-A7F1-E271CE1BE785}"/>
              </a:ext>
            </a:extLst>
          </p:cNvPr>
          <p:cNvSpPr txBox="1"/>
          <p:nvPr/>
        </p:nvSpPr>
        <p:spPr>
          <a:xfrm>
            <a:off x="9570245" y="2891192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macOS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0DEF8-5ECB-4DD1-B870-7F8DDDE6EB81}"/>
              </a:ext>
            </a:extLst>
          </p:cNvPr>
          <p:cNvSpPr txBox="1"/>
          <p:nvPr/>
        </p:nvSpPr>
        <p:spPr>
          <a:xfrm>
            <a:off x="9570245" y="3678708"/>
            <a:ext cx="1972550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IoT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A5C729-D7E5-4E65-8CFE-4DA85EC9CE8E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499B7B-EC87-4F78-A24F-7848B5A4E017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52" name="Pentagon 37">
            <a:extLst>
              <a:ext uri="{FF2B5EF4-FFF2-40B4-BE49-F238E27FC236}">
                <a16:creationId xmlns:a16="http://schemas.microsoft.com/office/drawing/2014/main" id="{0852947F-C46C-4DEA-9C1C-1118B0548573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126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E0FD82C4-0065-4CB5-8698-9F2DBD39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E56B157F-B75E-4975-9132-3EBFA8D9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B88BDF3-8391-498C-BF70-658AD0598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4D549D9-B1F4-4A40-8813-5F88FCCCAA0F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Righteous" panose="0201050600000002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26E99C-96BB-4C6E-A185-0075132A5F5B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.NET Standard</a:t>
            </a:r>
            <a:br>
              <a:rPr lang="en-US" sz="3600" b="1" dirty="0"/>
            </a:br>
            <a:endParaRPr lang="en-US" sz="3600" b="1" dirty="0"/>
          </a:p>
          <a:p>
            <a:r>
              <a:rPr lang="en-US" sz="3600" b="1" dirty="0"/>
              <a:t>.NET Framework</a:t>
            </a:r>
          </a:p>
          <a:p>
            <a:r>
              <a:rPr lang="en-US" sz="3600" b="1" dirty="0"/>
              <a:t>.NET</a:t>
            </a:r>
          </a:p>
          <a:p>
            <a:endParaRPr lang="en-US" sz="36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9ABAEA-B889-43B7-90FD-989295981A9A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~</a:t>
            </a:r>
            <a:br>
              <a:rPr lang="en-US" sz="3600" b="1" dirty="0"/>
            </a:br>
            <a:endParaRPr lang="en-US" sz="3600" b="1" dirty="0"/>
          </a:p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529FC9-E75D-4BA8-B177-5B7F6AB69184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HTML specification</a:t>
            </a:r>
          </a:p>
          <a:p>
            <a:endParaRPr lang="en-US" sz="3600" b="1" dirty="0"/>
          </a:p>
          <a:p>
            <a:r>
              <a:rPr lang="en-US" sz="3600" b="1" dirty="0"/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7371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>
            <a:extLst>
              <a:ext uri="{FF2B5EF4-FFF2-40B4-BE49-F238E27FC236}">
                <a16:creationId xmlns:a16="http://schemas.microsoft.com/office/drawing/2014/main" id="{6A4200DB-B52B-4A21-843B-24937600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81F2E89-68FE-496F-8D56-B8023C09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.NET 6</a:t>
            </a:r>
          </a:p>
          <a:p>
            <a:r>
              <a:rPr lang="en-US" dirty="0"/>
              <a:t>Makes .NET 6 bigger as it implements more </a:t>
            </a:r>
            <a:r>
              <a:rPr lang="en-US" dirty="0" err="1"/>
              <a:t>Apis</a:t>
            </a:r>
            <a:r>
              <a:rPr lang="en-US" dirty="0"/>
              <a:t> than .NET Standard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B8BDD-AC69-4652-B26F-899C37DA5FA7}"/>
              </a:ext>
            </a:extLst>
          </p:cNvPr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are API compatible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58BF4-55FF-48BF-8D72-C26CB3E735DA}"/>
              </a:ext>
            </a:extLst>
          </p:cNvPr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chemeClr val="tx1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solidFill>
                  <a:schemeClr val="tx1"/>
                </a:solidFill>
              </a:rPr>
              <a:t>.NET Standard 1.x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B495823-1CC1-4950-B8A8-16BA91608F7A}"/>
              </a:ext>
            </a:extLst>
          </p:cNvPr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6434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56297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81D-5C4A-45B9-AC8F-BE92FCA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1920-B303-4671-A856-F97050C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.NET Standard Versions</a:t>
            </a:r>
          </a:p>
        </p:txBody>
      </p:sp>
    </p:spTree>
    <p:extLst>
      <p:ext uri="{BB962C8B-B14F-4D97-AF65-F5344CB8AC3E}">
        <p14:creationId xmlns:p14="http://schemas.microsoft.com/office/powerpoint/2010/main" val="427710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1627</Words>
  <Application>Microsoft Office PowerPoint</Application>
  <PresentationFormat>Widescreen</PresentationFormat>
  <Paragraphs>361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Righteous</vt:lpstr>
      <vt:lpstr>Calibri Light</vt:lpstr>
      <vt:lpstr>Consolas</vt:lpstr>
      <vt:lpstr>Open Sans</vt:lpstr>
      <vt:lpstr>Segoe UI Light</vt:lpstr>
      <vt:lpstr>Segoe UI</vt:lpstr>
      <vt:lpstr>Arial</vt:lpstr>
      <vt:lpstr>Segoe UI Semilight</vt:lpstr>
      <vt:lpstr>Calibri</vt:lpstr>
      <vt:lpstr>Segoe UI Semibold</vt:lpstr>
      <vt:lpstr>Wingdings</vt:lpstr>
      <vt:lpstr>Office Theme</vt:lpstr>
      <vt:lpstr>5-50111_Build 2017_DARK GRAY TEMPLATE</vt:lpstr>
      <vt:lpstr>3_Office Theme</vt:lpstr>
      <vt:lpstr>5_Office Theme</vt:lpstr>
      <vt:lpstr>.NET Standard</vt:lpstr>
      <vt:lpstr>.NET today—reusing code</vt:lpstr>
      <vt:lpstr>PowerPoint Presentation</vt:lpstr>
      <vt:lpstr>.NET tomorrow</vt:lpstr>
      <vt:lpstr>.NET tomorrow</vt:lpstr>
      <vt:lpstr>What is .NET Standard?</vt:lpstr>
      <vt:lpstr>.NET Standard 2.0</vt:lpstr>
      <vt:lpstr>Demo</vt:lpstr>
      <vt:lpstr>Demo</vt:lpstr>
      <vt:lpstr>What version should you target?</vt:lpstr>
      <vt:lpstr>Demo</vt:lpstr>
      <vt:lpstr>PowerPoint Presentation</vt:lpstr>
      <vt:lpstr>How does .NET Standard work? 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Isaac Levin (.NET Foundation)</cp:lastModifiedBy>
  <cp:revision>91</cp:revision>
  <dcterms:created xsi:type="dcterms:W3CDTF">2017-06-04T17:51:47Z</dcterms:created>
  <dcterms:modified xsi:type="dcterms:W3CDTF">2022-04-06T19:27:45Z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