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9"/>
  </p:notesMasterIdLst>
  <p:sldIdLst>
    <p:sldId id="303" r:id="rId3"/>
    <p:sldId id="259" r:id="rId4"/>
    <p:sldId id="294" r:id="rId5"/>
    <p:sldId id="295" r:id="rId6"/>
    <p:sldId id="296" r:id="rId7"/>
    <p:sldId id="262" r:id="rId8"/>
    <p:sldId id="287" r:id="rId9"/>
    <p:sldId id="263" r:id="rId10"/>
    <p:sldId id="266" r:id="rId11"/>
    <p:sldId id="297" r:id="rId12"/>
    <p:sldId id="302" r:id="rId13"/>
    <p:sldId id="292" r:id="rId14"/>
    <p:sldId id="293" r:id="rId15"/>
    <p:sldId id="267" r:id="rId16"/>
    <p:sldId id="268" r:id="rId17"/>
    <p:sldId id="300" r:id="rId18"/>
    <p:sldId id="301" r:id="rId19"/>
    <p:sldId id="275" r:id="rId20"/>
    <p:sldId id="276" r:id="rId21"/>
    <p:sldId id="277" r:id="rId22"/>
    <p:sldId id="274" r:id="rId23"/>
    <p:sldId id="270" r:id="rId24"/>
    <p:sldId id="271" r:id="rId25"/>
    <p:sldId id="273" r:id="rId26"/>
    <p:sldId id="286" r:id="rId27"/>
    <p:sldId id="264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ighteous" panose="020B0604020202020204" charset="0"/>
      <p:regular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Segoe UI Light" panose="020B0502040204020203" pitchFamily="34" charset="0"/>
      <p:regular r:id="rId45"/>
      <p:italic r:id="rId46"/>
    </p:embeddedFont>
    <p:embeddedFont>
      <p:font typeface="Segoe UI Semibold" panose="020B0702040204020203" pitchFamily="34" charset="0"/>
      <p:bold r:id="rId47"/>
      <p:boldItalic r:id="rId48"/>
    </p:embeddedFont>
    <p:embeddedFont>
      <p:font typeface="Segoe UI Semilight" panose="020B0402040204020203" pitchFamily="34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259"/>
            <p14:sldId id="294"/>
            <p14:sldId id="295"/>
            <p14:sldId id="296"/>
            <p14:sldId id="262"/>
            <p14:sldId id="287"/>
            <p14:sldId id="263"/>
            <p14:sldId id="266"/>
            <p14:sldId id="297"/>
            <p14:sldId id="302"/>
            <p14:sldId id="292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6220" autoAdjust="0"/>
  </p:normalViewPr>
  <p:slideViewPr>
    <p:cSldViewPr snapToGrid="0">
      <p:cViewPr varScale="1">
        <p:scale>
          <a:sx n="158" d="100"/>
          <a:sy n="158" d="100"/>
        </p:scale>
        <p:origin x="11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 2:33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10/14/2020 2:33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 2:33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10/14/2020 2:33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10/14/2020 2:33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10/14/2020 2:33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10/14/2020 2:33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8964185" cy="1792836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8585" y="3429000"/>
            <a:ext cx="4482124" cy="1643445"/>
          </a:xfrm>
        </p:spPr>
        <p:txBody>
          <a:bodyPr/>
          <a:lstStyle/>
          <a:p>
            <a:r>
              <a:rPr lang="en-US" dirty="0"/>
              <a:t>Speaker Name</a:t>
            </a:r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2402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7434-21AB-4695-B435-833FA4F2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2D74B-4DA2-41D5-875C-53D941849016}"/>
              </a:ext>
            </a:extLst>
          </p:cNvPr>
          <p:cNvSpPr txBox="1"/>
          <p:nvPr/>
        </p:nvSpPr>
        <p:spPr>
          <a:xfrm>
            <a:off x="2877879" y="4570228"/>
            <a:ext cx="274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Immo Landwerth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35CAC-9E5F-43BF-83F6-1F57F105E9BE}"/>
              </a:ext>
            </a:extLst>
          </p:cNvPr>
          <p:cNvSpPr txBox="1"/>
          <p:nvPr/>
        </p:nvSpPr>
        <p:spPr>
          <a:xfrm>
            <a:off x="2877879" y="5148590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terrajobst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A8F61-1D9B-4A46-A245-2174A999F916}"/>
              </a:ext>
            </a:extLst>
          </p:cNvPr>
          <p:cNvSpPr txBox="1"/>
          <p:nvPr/>
        </p:nvSpPr>
        <p:spPr>
          <a:xfrm>
            <a:off x="2877879" y="5726952"/>
            <a:ext cx="3537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immol@microsoft.com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1B1C3-61D8-48AC-A3F0-6F07F500044B}"/>
              </a:ext>
            </a:extLst>
          </p:cNvPr>
          <p:cNvSpPr txBox="1"/>
          <p:nvPr/>
        </p:nvSpPr>
        <p:spPr>
          <a:xfrm>
            <a:off x="1518873" y="2449876"/>
            <a:ext cx="8879308" cy="1022668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https://aka.ms/netstandardfaq</a:t>
            </a:r>
          </a:p>
        </p:txBody>
      </p:sp>
      <p:pic>
        <p:nvPicPr>
          <p:cNvPr id="5" name="Picture 4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603363A-ADBF-4547-AE8D-3BD625B6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0229"/>
            <a:ext cx="1679944" cy="16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</a:t>
            </a:r>
            <a:r>
              <a:rPr lang="en-US"/>
              <a:t>work?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32271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Exploring .NET Standard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2063</Words>
  <Application>Microsoft Office PowerPoint</Application>
  <PresentationFormat>Widescreen</PresentationFormat>
  <Paragraphs>391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Wingdings</vt:lpstr>
      <vt:lpstr>Calibri</vt:lpstr>
      <vt:lpstr>Segoe UI Light</vt:lpstr>
      <vt:lpstr>Segoe UI</vt:lpstr>
      <vt:lpstr>Segoe UI Semilight</vt:lpstr>
      <vt:lpstr>Arial</vt:lpstr>
      <vt:lpstr>Righteous</vt:lpstr>
      <vt:lpstr>Consolas</vt:lpstr>
      <vt:lpstr>Segoe UI Semibold</vt:lpstr>
      <vt:lpstr>Calibri Light</vt:lpstr>
      <vt:lpstr>Office Theme</vt:lpstr>
      <vt:lpstr>5-50111_Build 2017_DARK GRAY TEMPLATE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Questions?</vt:lpstr>
      <vt:lpstr>PowerPoint Presentation</vt:lpstr>
      <vt:lpstr>How does .NET Standard work? 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Scott Hanselman</cp:lastModifiedBy>
  <cp:revision>83</cp:revision>
  <dcterms:created xsi:type="dcterms:W3CDTF">2017-06-04T17:51:47Z</dcterms:created>
  <dcterms:modified xsi:type="dcterms:W3CDTF">2020-10-14T21:34:13Z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