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41" r:id="rId4"/>
    <p:sldMasterId id="2147484565" r:id="rId5"/>
  </p:sldMasterIdLst>
  <p:notesMasterIdLst>
    <p:notesMasterId r:id="rId14"/>
  </p:notesMasterIdLst>
  <p:handoutMasterIdLst>
    <p:handoutMasterId r:id="rId15"/>
  </p:handoutMasterIdLst>
  <p:sldIdLst>
    <p:sldId id="1393" r:id="rId6"/>
    <p:sldId id="1394" r:id="rId7"/>
    <p:sldId id="1395" r:id="rId8"/>
    <p:sldId id="1396" r:id="rId9"/>
    <p:sldId id="1397" r:id="rId10"/>
    <p:sldId id="1399" r:id="rId11"/>
    <p:sldId id="1400" r:id="rId12"/>
    <p:sldId id="1398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073DAE3-B461-442F-A3D3-6642BD875E45}">
          <p14:sldIdLst>
            <p14:sldId id="1393"/>
            <p14:sldId id="1394"/>
            <p14:sldId id="1395"/>
            <p14:sldId id="1396"/>
            <p14:sldId id="1397"/>
            <p14:sldId id="1399"/>
            <p14:sldId id="1400"/>
            <p14:sldId id="1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E6E6E6"/>
    <a:srgbClr val="D93A00"/>
    <a:srgbClr val="F8F8F8"/>
    <a:srgbClr val="D83B01"/>
    <a:srgbClr val="505050"/>
    <a:srgbClr val="FF8C00"/>
    <a:srgbClr val="D2D2D2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69819" autoAdjust="0"/>
  </p:normalViewPr>
  <p:slideViewPr>
    <p:cSldViewPr>
      <p:cViewPr varScale="1">
        <p:scale>
          <a:sx n="86" d="100"/>
          <a:sy n="86" d="100"/>
        </p:scale>
        <p:origin x="115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9/23/2017 4:57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9/23/2017 4:53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9/23/2017 4:53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9/23/2017 4:53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9/23/2017 4:53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7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9/23/2017 4:53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4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Create a .NET Framework class library</a:t>
            </a:r>
          </a:p>
          <a:p>
            <a:pPr marL="228600" indent="-228600">
              <a:buAutoNum type="arabicPeriod"/>
            </a:pPr>
            <a:r>
              <a:rPr lang="en-US" dirty="0"/>
              <a:t>Reference the </a:t>
            </a:r>
            <a:r>
              <a:rPr lang="en-US" dirty="0" err="1"/>
              <a:t>NQuery</a:t>
            </a:r>
            <a:r>
              <a:rPr lang="en-US" dirty="0"/>
              <a:t> NuGet package from this new library</a:t>
            </a:r>
          </a:p>
          <a:p>
            <a:pPr marL="228600" indent="-228600">
              <a:buAutoNum type="arabicPeriod"/>
            </a:pPr>
            <a:r>
              <a:rPr lang="en-US" dirty="0"/>
              <a:t>Create a new .NET Standard 2.0 class library and copy the class library </a:t>
            </a:r>
            <a:r>
              <a:rPr lang="en-US"/>
              <a:t>code in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9/23/2017 4:53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0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9/23/2017 4:53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5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9/23/2017 4:53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46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https://docs.microsoft.com/en-us/aspnet/core/migration/proper-to-2x/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9/23/2017 4:57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698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8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2244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785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1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2618975" y="0"/>
            <a:ext cx="952402" cy="5766965"/>
            <a:chOff x="12618967" y="-1"/>
            <a:chExt cx="952402" cy="5766966"/>
          </a:xfrm>
        </p:grpSpPr>
        <p:grpSp>
          <p:nvGrpSpPr>
            <p:cNvPr id="7" name="Group 6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11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1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6" y="260167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1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34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337330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7" r:id="rId1"/>
    <p:sldLayoutId id="2147484569" r:id="rId2"/>
    <p:sldLayoutId id="2147484573" r:id="rId3"/>
    <p:sldLayoutId id="2147484576" r:id="rId4"/>
    <p:sldLayoutId id="2147484580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to 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Port To .NET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902059"/>
          </a:xfrm>
        </p:spPr>
        <p:txBody>
          <a:bodyPr/>
          <a:lstStyle/>
          <a:p>
            <a:r>
              <a:rPr lang="en-US" dirty="0"/>
              <a:t>Need .NET Core Features (e.g. Cross-Platform)</a:t>
            </a:r>
          </a:p>
          <a:p>
            <a:r>
              <a:rPr lang="en-US" dirty="0"/>
              <a:t>New Project</a:t>
            </a:r>
          </a:p>
          <a:p>
            <a:r>
              <a:rPr lang="en-US" dirty="0"/>
              <a:t>Able to Upgrade Individual Component / Service</a:t>
            </a:r>
          </a:p>
        </p:txBody>
      </p:sp>
    </p:spTree>
    <p:extLst>
      <p:ext uri="{BB962C8B-B14F-4D97-AF65-F5344CB8AC3E}">
        <p14:creationId xmlns:p14="http://schemas.microsoft.com/office/powerpoint/2010/main" val="41163284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Shouldn’t You Port To .NET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292662"/>
          </a:xfrm>
        </p:spPr>
        <p:txBody>
          <a:bodyPr/>
          <a:lstStyle/>
          <a:p>
            <a:r>
              <a:rPr lang="en-US" dirty="0"/>
              <a:t>Working Code, No Compelling Business Reason</a:t>
            </a:r>
          </a:p>
          <a:p>
            <a:r>
              <a:rPr lang="en-US" dirty="0"/>
              <a:t>Need Features Not In .NET Core (Pretty Few Now)</a:t>
            </a:r>
          </a:p>
        </p:txBody>
      </p:sp>
    </p:spTree>
    <p:extLst>
      <p:ext uri="{BB962C8B-B14F-4D97-AF65-F5344CB8AC3E}">
        <p14:creationId xmlns:p14="http://schemas.microsoft.com/office/powerpoint/2010/main" val="3964294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4978355" y="530181"/>
            <a:ext cx="11783076" cy="917575"/>
          </a:xfrm>
        </p:spPr>
        <p:txBody>
          <a:bodyPr/>
          <a:lstStyle/>
          <a:p>
            <a:r>
              <a:rPr lang="en-US" dirty="0"/>
              <a:t>Platform-</a:t>
            </a:r>
            <a:r>
              <a:rPr lang="en-US" dirty="0" err="1"/>
              <a:t>Compat</a:t>
            </a:r>
            <a:r>
              <a:rPr lang="en-US" dirty="0"/>
              <a:t> Analyzer</a:t>
            </a:r>
          </a:p>
        </p:txBody>
      </p:sp>
      <p:pic>
        <p:nvPicPr>
          <p:cNvPr id="1026" name="Picture 2" descr="https://github.com/terrajobst/platform-compat/raw/master/docs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0"/>
            <a:ext cx="9985375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447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Porting a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665893"/>
          </a:xfrm>
        </p:spPr>
        <p:txBody>
          <a:bodyPr/>
          <a:lstStyle/>
          <a:p>
            <a:r>
              <a:rPr lang="en-US" sz="4000" dirty="0"/>
              <a:t>Modules / Handlers</a:t>
            </a:r>
          </a:p>
          <a:p>
            <a:r>
              <a:rPr lang="en-US" sz="4000" dirty="0"/>
              <a:t>Startup / Configuration</a:t>
            </a:r>
          </a:p>
          <a:p>
            <a:r>
              <a:rPr lang="en-US" sz="4000" dirty="0"/>
              <a:t>Front-end (static) files</a:t>
            </a:r>
          </a:p>
          <a:p>
            <a:r>
              <a:rPr lang="en-US" sz="4000" dirty="0"/>
              <a:t>Identity</a:t>
            </a:r>
          </a:p>
          <a:p>
            <a:r>
              <a:rPr lang="en-US" sz="4000" dirty="0"/>
              <a:t>Entity Framework (migrations, etc.)</a:t>
            </a:r>
          </a:p>
          <a:p>
            <a:r>
              <a:rPr lang="en-US" sz="4000" dirty="0"/>
              <a:t>Tool: Routing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47383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43001"/>
          </a:xfrm>
        </p:spPr>
        <p:txBody>
          <a:bodyPr/>
          <a:lstStyle/>
          <a:p>
            <a:r>
              <a:rPr lang="en-US" sz="4000" dirty="0"/>
              <a:t>Get ready</a:t>
            </a:r>
          </a:p>
          <a:p>
            <a:pPr lvl="1"/>
            <a:r>
              <a:rPr lang="en-US" sz="3200" dirty="0"/>
              <a:t>Learn with a new / internal application</a:t>
            </a:r>
          </a:p>
          <a:p>
            <a:r>
              <a:rPr lang="en-US" sz="4000" dirty="0"/>
              <a:t>Prepare Your Existing Application</a:t>
            </a:r>
          </a:p>
          <a:p>
            <a:pPr lvl="1"/>
            <a:r>
              <a:rPr lang="en-US" sz="3200" dirty="0"/>
              <a:t>Update to new release / patterns</a:t>
            </a:r>
          </a:p>
          <a:p>
            <a:pPr lvl="1"/>
            <a:r>
              <a:rPr lang="en-US" sz="3200" dirty="0"/>
              <a:t>Refactor to services</a:t>
            </a:r>
          </a:p>
          <a:p>
            <a:pPr lvl="1"/>
            <a:r>
              <a:rPr lang="en-US" sz="3200" dirty="0"/>
              <a:t>Test coverage (unit, integration, user interface)</a:t>
            </a:r>
          </a:p>
          <a:p>
            <a:r>
              <a:rPr lang="en-US" sz="4000" dirty="0"/>
              <a:t>Create a New Application</a:t>
            </a:r>
          </a:p>
          <a:p>
            <a:pPr lvl="1"/>
            <a:r>
              <a:rPr lang="en-US" sz="3200" dirty="0"/>
              <a:t>Select the nearest match</a:t>
            </a:r>
          </a:p>
          <a:p>
            <a:pPr lvl="1"/>
            <a:r>
              <a:rPr lang="en-US" sz="3200" dirty="0"/>
              <a:t>Copy / reference code</a:t>
            </a:r>
          </a:p>
        </p:txBody>
      </p:sp>
    </p:spTree>
    <p:extLst>
      <p:ext uri="{BB962C8B-B14F-4D97-AF65-F5344CB8AC3E}">
        <p14:creationId xmlns:p14="http://schemas.microsoft.com/office/powerpoint/2010/main" val="8734423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125677"/>
            <a:ext cx="11978573" cy="2179058"/>
          </a:xfrm>
        </p:spPr>
        <p:txBody>
          <a:bodyPr/>
          <a:lstStyle/>
          <a:p>
            <a:r>
              <a:rPr lang="en-US" dirty="0"/>
              <a:t>Lab: Porting an </a:t>
            </a:r>
            <a:br>
              <a:rPr lang="en-US" dirty="0"/>
            </a:br>
            <a:r>
              <a:rPr lang="en-US" dirty="0"/>
              <a:t>ASP.NET MVC 5 Application</a:t>
            </a:r>
          </a:p>
        </p:txBody>
      </p:sp>
    </p:spTree>
    <p:extLst>
      <p:ext uri="{BB962C8B-B14F-4D97-AF65-F5344CB8AC3E}">
        <p14:creationId xmlns:p14="http://schemas.microsoft.com/office/powerpoint/2010/main" val="116569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AF336095DB84A94AB1A4B939C0475" ma:contentTypeVersion="4" ma:contentTypeDescription="Create a new document." ma:contentTypeScope="" ma:versionID="6f8327450122d2e4aedd139501eaa58b">
  <xsd:schema xmlns:xsd="http://www.w3.org/2001/XMLSchema" xmlns:xs="http://www.w3.org/2001/XMLSchema" xmlns:p="http://schemas.microsoft.com/office/2006/metadata/properties" xmlns:ns2="29eeffc7-3a1a-4f16-995c-1b7b58342919" targetNamespace="http://schemas.microsoft.com/office/2006/metadata/properties" ma:root="true" ma:fieldsID="7d6c3be25c216b690a82d24b3f2244b5" ns2:_="">
    <xsd:import namespace="29eeffc7-3a1a-4f16-995c-1b7b5834291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effc7-3a1a-4f16-995c-1b7b583429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47C6CA-B255-4F53-A8A9-1A4E6D065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eeffc7-3a1a-4f16-995c-1b7b583429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29eeffc7-3a1a-4f16-995c-1b7b5834291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28073</TotalTime>
  <Words>457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Segoe UI</vt:lpstr>
      <vt:lpstr>Segoe UI Light</vt:lpstr>
      <vt:lpstr>Segoe UI Semilight</vt:lpstr>
      <vt:lpstr>Wingdings</vt:lpstr>
      <vt:lpstr>5-50111_Build 2017_LIGHT GRAY TEMPLATE</vt:lpstr>
      <vt:lpstr>5-50111_Build 2017_DARK GRAY TEMPLATE</vt:lpstr>
      <vt:lpstr>Porting to .NET Core</vt:lpstr>
      <vt:lpstr>When Should You Port To .NET Core</vt:lpstr>
      <vt:lpstr>When Shouldn’t You Port To .NET Core</vt:lpstr>
      <vt:lpstr>Platform-Compat Analyzer</vt:lpstr>
      <vt:lpstr>Demo: Porting a Library</vt:lpstr>
      <vt:lpstr>ASP.NET Considerations</vt:lpstr>
      <vt:lpstr>Steps</vt:lpstr>
      <vt:lpstr>Lab: Porting an  ASP.NET MVC 5 Application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&lt;Speech title here&gt;</dc:subject>
  <dc:creator>&lt;Speaker name here&gt;</dc:creator>
  <cp:keywords>Microsoft Ignite 2016</cp:keywords>
  <dc:description>Template: Mitchell Derrey, Silverfox Productions_x000d_
Formatting: _x000d_
Audience Type:</dc:description>
  <cp:lastModifiedBy>Jon Galloway</cp:lastModifiedBy>
  <cp:revision>640</cp:revision>
  <dcterms:created xsi:type="dcterms:W3CDTF">2014-06-10T19:28:25Z</dcterms:created>
  <dcterms:modified xsi:type="dcterms:W3CDTF">2017-09-23T12:01:25Z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0x0101004C8AF336095DB84A94AB1A4B939C0475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SetBy">
    <vt:lpwstr>jogallow@microsoft.com</vt:lpwstr>
  </property>
  <property fmtid="{D5CDD505-2E9C-101B-9397-08002B2CF9AE}" pid="18" name="MSIP_Label_f42aa342-8706-4288-bd11-ebb85995028c_SetDate">
    <vt:lpwstr>2017-05-01T22:54:35.2075965-07:00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