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xml" ContentType="application/vnd.openxmlformats-officedocument.presentationml.tags+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812" r:id="rId4"/>
  </p:sldMasterIdLst>
  <p:notesMasterIdLst>
    <p:notesMasterId r:id="rId24"/>
  </p:notesMasterIdLst>
  <p:handoutMasterIdLst>
    <p:handoutMasterId r:id="rId25"/>
  </p:handoutMasterIdLst>
  <p:sldIdLst>
    <p:sldId id="1885" r:id="rId5"/>
    <p:sldId id="1563" r:id="rId6"/>
    <p:sldId id="1880" r:id="rId7"/>
    <p:sldId id="1884" r:id="rId8"/>
    <p:sldId id="1882" r:id="rId9"/>
    <p:sldId id="1881" r:id="rId10"/>
    <p:sldId id="1883" r:id="rId11"/>
    <p:sldId id="410" r:id="rId12"/>
    <p:sldId id="1830" r:id="rId13"/>
    <p:sldId id="260" r:id="rId14"/>
    <p:sldId id="632" r:id="rId15"/>
    <p:sldId id="1874" r:id="rId16"/>
    <p:sldId id="1873" r:id="rId17"/>
    <p:sldId id="261" r:id="rId18"/>
    <p:sldId id="1867" r:id="rId19"/>
    <p:sldId id="1872" r:id="rId20"/>
    <p:sldId id="1876" r:id="rId21"/>
    <p:sldId id="1590" r:id="rId22"/>
    <p:sldId id="1866" r:id="rId2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Xamarin.Essentials" id="{E1C8FB21-FF75-44A0-8090-B2FB240B014B}">
          <p14:sldIdLst>
            <p14:sldId id="1885"/>
            <p14:sldId id="1563"/>
            <p14:sldId id="1880"/>
            <p14:sldId id="1884"/>
            <p14:sldId id="1882"/>
            <p14:sldId id="1881"/>
            <p14:sldId id="1883"/>
            <p14:sldId id="410"/>
            <p14:sldId id="1830"/>
            <p14:sldId id="260"/>
            <p14:sldId id="632"/>
            <p14:sldId id="1874"/>
            <p14:sldId id="1873"/>
            <p14:sldId id="261"/>
            <p14:sldId id="1867"/>
            <p14:sldId id="1872"/>
            <p14:sldId id="1876"/>
            <p14:sldId id="1590"/>
            <p14:sldId id="1866"/>
          </p14:sldIdLst>
        </p14:section>
        <p14:section name="Microsoft Connect Dark Template" id="{BB00CB64-77A4-4BA9-B0A0-EF2154DA307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 id="4" name="Lacey Butler" initials="LB" lastIdx="33" clrIdx="4"/>
  <p:cmAuthor id="5" name="Beth Massi" initials="BM" lastIdx="4" clrIdx="5">
    <p:extLst>
      <p:ext uri="{19B8F6BF-5375-455C-9EA6-DF929625EA0E}">
        <p15:presenceInfo xmlns:p15="http://schemas.microsoft.com/office/powerpoint/2012/main" userId="S::bethma@microsoft.com::bd08b5aa-02b2-43fc-b15c-eeea7517ad7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ACB9"/>
    <a:srgbClr val="00BBF1"/>
    <a:srgbClr val="66B11F"/>
    <a:srgbClr val="9570D5"/>
    <a:srgbClr val="F8F8F8"/>
    <a:srgbClr val="4F97D5"/>
    <a:srgbClr val="164882"/>
    <a:srgbClr val="F2F2F2"/>
    <a:srgbClr val="5DCBF0"/>
    <a:srgbClr val="77D0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A3ADFF-7201-4295-914A-807D0016063E}" v="269" dt="2018-06-07T18:47:10.2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59" autoAdjust="0"/>
    <p:restoredTop sz="73891" autoAdjust="0"/>
  </p:normalViewPr>
  <p:slideViewPr>
    <p:cSldViewPr>
      <p:cViewPr varScale="1">
        <p:scale>
          <a:sx n="79" d="100"/>
          <a:sy n="79" d="100"/>
        </p:scale>
        <p:origin x="2082" y="78"/>
      </p:cViewPr>
      <p:guideLst/>
    </p:cSldViewPr>
  </p:slideViewPr>
  <p:outlineViewPr>
    <p:cViewPr>
      <p:scale>
        <a:sx n="33" d="100"/>
        <a:sy n="33" d="100"/>
      </p:scale>
      <p:origin x="0" y="-9840"/>
    </p:cViewPr>
  </p:outlineViewPr>
  <p:notesTextViewPr>
    <p:cViewPr>
      <p:scale>
        <a:sx n="100" d="100"/>
        <a:sy n="100" d="100"/>
      </p:scale>
      <p:origin x="0" y="0"/>
    </p:cViewPr>
  </p:notesTextViewPr>
  <p:sorterViewPr>
    <p:cViewPr>
      <p:scale>
        <a:sx n="50" d="100"/>
        <a:sy n="50" d="100"/>
      </p:scale>
      <p:origin x="0" y="0"/>
    </p:cViewPr>
  </p:sorterViewPr>
  <p:notesViewPr>
    <p:cSldViewPr showGuides="1">
      <p:cViewPr varScale="1">
        <p:scale>
          <a:sx n="87" d="100"/>
          <a:sy n="87" d="100"/>
        </p:scale>
        <p:origin x="318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th Massi" userId="bd08b5aa-02b2-43fc-b15c-eeea7517ad71" providerId="ADAL" clId="{969E727A-B6C1-4240-B9E2-6A8C76DA2D4C}"/>
    <pc:docChg chg="undo custSel addSld delSld modSld sldOrd modSection">
      <pc:chgData name="Beth Massi" userId="bd08b5aa-02b2-43fc-b15c-eeea7517ad71" providerId="ADAL" clId="{969E727A-B6C1-4240-B9E2-6A8C76DA2D4C}" dt="2018-05-16T23:55:29.649" v="121" actId="403"/>
      <pc:docMkLst>
        <pc:docMk/>
      </pc:docMkLst>
      <pc:sldMasterChg chg="delSldLayout">
        <pc:chgData name="Beth Massi" userId="bd08b5aa-02b2-43fc-b15c-eeea7517ad71" providerId="ADAL" clId="{969E727A-B6C1-4240-B9E2-6A8C76DA2D4C}" dt="2018-05-16T23:10:28.123" v="36" actId="2696"/>
        <pc:sldMasterMkLst>
          <pc:docMk/>
          <pc:sldMasterMk cId="4059602932" sldId="2147484475"/>
        </pc:sldMasterMkLst>
      </pc:sldMasterChg>
      <pc:sldMasterChg chg="delSldLayout">
        <pc:chgData name="Beth Massi" userId="bd08b5aa-02b2-43fc-b15c-eeea7517ad71" providerId="ADAL" clId="{969E727A-B6C1-4240-B9E2-6A8C76DA2D4C}" dt="2018-05-16T23:53:20.339" v="98" actId="2696"/>
        <pc:sldMasterMkLst>
          <pc:docMk/>
          <pc:sldMasterMk cId="1061279892" sldId="2147484735"/>
        </pc:sldMasterMkLst>
      </pc:sldMasterChg>
    </pc:docChg>
  </pc:docChgLst>
  <pc:docChgLst>
    <pc:chgData name="James Montemagno" userId="e0435849-a140-4c07-8047-7cefab9356ed" providerId="ADAL" clId="{20A3ADFF-7201-4295-914A-807D0016063E}"/>
    <pc:docChg chg="undo addSld delSld modSld sldOrd addMainMaster delMainMaster modMainMaster modSection">
      <pc:chgData name="James Montemagno" userId="e0435849-a140-4c07-8047-7cefab9356ed" providerId="ADAL" clId="{20A3ADFF-7201-4295-914A-807D0016063E}" dt="2018-06-07T18:47:10.256" v="257" actId="14100"/>
      <pc:docMkLst>
        <pc:docMk/>
      </pc:docMkLst>
      <pc:sldChg chg="modSp add del">
        <pc:chgData name="James Montemagno" userId="e0435849-a140-4c07-8047-7cefab9356ed" providerId="ADAL" clId="{20A3ADFF-7201-4295-914A-807D0016063E}" dt="2018-06-07T18:46:36.047" v="251" actId="20577"/>
        <pc:sldMkLst>
          <pc:docMk/>
          <pc:sldMk cId="477504486" sldId="257"/>
        </pc:sldMkLst>
        <pc:spChg chg="mod">
          <ac:chgData name="James Montemagno" userId="e0435849-a140-4c07-8047-7cefab9356ed" providerId="ADAL" clId="{20A3ADFF-7201-4295-914A-807D0016063E}" dt="2018-06-07T18:46:36.047" v="251" actId="20577"/>
          <ac:spMkLst>
            <pc:docMk/>
            <pc:sldMk cId="477504486" sldId="257"/>
            <ac:spMk id="2" creationId="{839C7298-752B-48BD-843F-683A22D59A7E}"/>
          </ac:spMkLst>
        </pc:spChg>
      </pc:sldChg>
      <pc:sldChg chg="setBg">
        <pc:chgData name="James Montemagno" userId="e0435849-a140-4c07-8047-7cefab9356ed" providerId="ADAL" clId="{20A3ADFF-7201-4295-914A-807D0016063E}" dt="2018-06-07T18:44:21.914" v="182"/>
        <pc:sldMkLst>
          <pc:docMk/>
          <pc:sldMk cId="1415122760" sldId="261"/>
        </pc:sldMkLst>
      </pc:sldChg>
      <pc:sldChg chg="del">
        <pc:chgData name="James Montemagno" userId="e0435849-a140-4c07-8047-7cefab9356ed" providerId="ADAL" clId="{20A3ADFF-7201-4295-914A-807D0016063E}" dt="2018-06-07T18:24:30.010" v="0" actId="2696"/>
        <pc:sldMkLst>
          <pc:docMk/>
          <pc:sldMk cId="1581448029" sldId="508"/>
        </pc:sldMkLst>
      </pc:sldChg>
      <pc:sldChg chg="del">
        <pc:chgData name="James Montemagno" userId="e0435849-a140-4c07-8047-7cefab9356ed" providerId="ADAL" clId="{20A3ADFF-7201-4295-914A-807D0016063E}" dt="2018-06-07T18:25:10.819" v="28" actId="2696"/>
        <pc:sldMkLst>
          <pc:docMk/>
          <pc:sldMk cId="3303835179" sldId="509"/>
        </pc:sldMkLst>
      </pc:sldChg>
      <pc:sldChg chg="modSp">
        <pc:chgData name="James Montemagno" userId="e0435849-a140-4c07-8047-7cefab9356ed" providerId="ADAL" clId="{20A3ADFF-7201-4295-914A-807D0016063E}" dt="2018-06-07T18:25:03.053" v="27" actId="20577"/>
        <pc:sldMkLst>
          <pc:docMk/>
          <pc:sldMk cId="1226123316" sldId="1563"/>
        </pc:sldMkLst>
        <pc:spChg chg="mod">
          <ac:chgData name="James Montemagno" userId="e0435849-a140-4c07-8047-7cefab9356ed" providerId="ADAL" clId="{20A3ADFF-7201-4295-914A-807D0016063E}" dt="2018-06-07T18:25:03.053" v="27" actId="20577"/>
          <ac:spMkLst>
            <pc:docMk/>
            <pc:sldMk cId="1226123316" sldId="1563"/>
            <ac:spMk id="5" creationId="{00000000-0000-0000-0000-000000000000}"/>
          </ac:spMkLst>
        </pc:spChg>
      </pc:sldChg>
      <pc:sldChg chg="modTransition">
        <pc:chgData name="James Montemagno" userId="e0435849-a140-4c07-8047-7cefab9356ed" providerId="ADAL" clId="{20A3ADFF-7201-4295-914A-807D0016063E}" dt="2018-06-07T18:42:42.527" v="29"/>
        <pc:sldMkLst>
          <pc:docMk/>
          <pc:sldMk cId="2155836871" sldId="1866"/>
        </pc:sldMkLst>
      </pc:sldChg>
      <pc:sldChg chg="modTransition">
        <pc:chgData name="James Montemagno" userId="e0435849-a140-4c07-8047-7cefab9356ed" providerId="ADAL" clId="{20A3ADFF-7201-4295-914A-807D0016063E}" dt="2018-06-07T18:42:42.527" v="29"/>
        <pc:sldMkLst>
          <pc:docMk/>
          <pc:sldMk cId="2807144323" sldId="1867"/>
        </pc:sldMkLst>
      </pc:sldChg>
      <pc:sldChg chg="modTransition">
        <pc:chgData name="James Montemagno" userId="e0435849-a140-4c07-8047-7cefab9356ed" providerId="ADAL" clId="{20A3ADFF-7201-4295-914A-807D0016063E}" dt="2018-06-07T18:42:42.527" v="29"/>
        <pc:sldMkLst>
          <pc:docMk/>
          <pc:sldMk cId="4088295287" sldId="1868"/>
        </pc:sldMkLst>
      </pc:sldChg>
      <pc:sldChg chg="modSp modTransition">
        <pc:chgData name="James Montemagno" userId="e0435849-a140-4c07-8047-7cefab9356ed" providerId="ADAL" clId="{20A3ADFF-7201-4295-914A-807D0016063E}" dt="2018-06-07T18:46:51.451" v="254" actId="207"/>
        <pc:sldMkLst>
          <pc:docMk/>
          <pc:sldMk cId="3748821077" sldId="1872"/>
        </pc:sldMkLst>
        <pc:spChg chg="mod">
          <ac:chgData name="James Montemagno" userId="e0435849-a140-4c07-8047-7cefab9356ed" providerId="ADAL" clId="{20A3ADFF-7201-4295-914A-807D0016063E}" dt="2018-06-07T18:46:51.451" v="254" actId="207"/>
          <ac:spMkLst>
            <pc:docMk/>
            <pc:sldMk cId="3748821077" sldId="1872"/>
            <ac:spMk id="6" creationId="{4F9FE696-7B1A-4CAF-B52B-E8E3F8D0ED34}"/>
          </ac:spMkLst>
        </pc:spChg>
        <pc:picChg chg="mod">
          <ac:chgData name="James Montemagno" userId="e0435849-a140-4c07-8047-7cefab9356ed" providerId="ADAL" clId="{20A3ADFF-7201-4295-914A-807D0016063E}" dt="2018-06-07T18:46:46.587" v="253" actId="1076"/>
          <ac:picMkLst>
            <pc:docMk/>
            <pc:sldMk cId="3748821077" sldId="1872"/>
            <ac:picMk id="8" creationId="{369ADE7E-F874-402E-A293-AFB8A6B10A4A}"/>
          </ac:picMkLst>
        </pc:picChg>
      </pc:sldChg>
      <pc:sldChg chg="modTransition">
        <pc:chgData name="James Montemagno" userId="e0435849-a140-4c07-8047-7cefab9356ed" providerId="ADAL" clId="{20A3ADFF-7201-4295-914A-807D0016063E}" dt="2018-06-07T18:43:32.295" v="151"/>
        <pc:sldMkLst>
          <pc:docMk/>
          <pc:sldMk cId="1913274644" sldId="1874"/>
        </pc:sldMkLst>
      </pc:sldChg>
      <pc:sldChg chg="modSp modTransition">
        <pc:chgData name="James Montemagno" userId="e0435849-a140-4c07-8047-7cefab9356ed" providerId="ADAL" clId="{20A3ADFF-7201-4295-914A-807D0016063E}" dt="2018-06-07T18:47:10.256" v="257" actId="14100"/>
        <pc:sldMkLst>
          <pc:docMk/>
          <pc:sldMk cId="4258557864" sldId="1875"/>
        </pc:sldMkLst>
        <pc:spChg chg="mod">
          <ac:chgData name="James Montemagno" userId="e0435849-a140-4c07-8047-7cefab9356ed" providerId="ADAL" clId="{20A3ADFF-7201-4295-914A-807D0016063E}" dt="2018-06-07T18:47:10.256" v="257" actId="14100"/>
          <ac:spMkLst>
            <pc:docMk/>
            <pc:sldMk cId="4258557864" sldId="1875"/>
            <ac:spMk id="5" creationId="{13F37C6F-91CF-4B1F-9A47-4044E1FFBCD1}"/>
          </ac:spMkLst>
        </pc:spChg>
      </pc:sldChg>
      <pc:sldChg chg="ord modTransition">
        <pc:chgData name="James Montemagno" userId="e0435849-a140-4c07-8047-7cefab9356ed" providerId="ADAL" clId="{20A3ADFF-7201-4295-914A-807D0016063E}" dt="2018-06-07T18:47:05.560" v="256"/>
        <pc:sldMkLst>
          <pc:docMk/>
          <pc:sldMk cId="3902382481" sldId="1876"/>
        </pc:sldMkLst>
      </pc:sldChg>
      <pc:sldChg chg="modTransition">
        <pc:chgData name="James Montemagno" userId="e0435849-a140-4c07-8047-7cefab9356ed" providerId="ADAL" clId="{20A3ADFF-7201-4295-914A-807D0016063E}" dt="2018-06-07T18:42:42.527" v="29"/>
        <pc:sldMkLst>
          <pc:docMk/>
          <pc:sldMk cId="2497198067" sldId="1877"/>
        </pc:sldMkLst>
      </pc:sldChg>
      <pc:sldChg chg="modSp modTransition">
        <pc:chgData name="James Montemagno" userId="e0435849-a140-4c07-8047-7cefab9356ed" providerId="ADAL" clId="{20A3ADFF-7201-4295-914A-807D0016063E}" dt="2018-06-07T18:46:57.819" v="255" actId="1076"/>
        <pc:sldMkLst>
          <pc:docMk/>
          <pc:sldMk cId="2890182282" sldId="1878"/>
        </pc:sldMkLst>
        <pc:spChg chg="mod">
          <ac:chgData name="James Montemagno" userId="e0435849-a140-4c07-8047-7cefab9356ed" providerId="ADAL" clId="{20A3ADFF-7201-4295-914A-807D0016063E}" dt="2018-06-07T18:46:57.819" v="255" actId="1076"/>
          <ac:spMkLst>
            <pc:docMk/>
            <pc:sldMk cId="2890182282" sldId="1878"/>
            <ac:spMk id="3" creationId="{6FB316B6-D158-4B57-95F3-B754EAAC34E5}"/>
          </ac:spMkLst>
        </pc:spChg>
      </pc:sldChg>
      <pc:sldMasterChg chg="del delSldLayout">
        <pc:chgData name="James Montemagno" userId="e0435849-a140-4c07-8047-7cefab9356ed" providerId="ADAL" clId="{20A3ADFF-7201-4295-914A-807D0016063E}" dt="2018-06-07T18:43:11.532" v="55" actId="2696"/>
        <pc:sldMasterMkLst>
          <pc:docMk/>
          <pc:sldMasterMk cId="4059602932" sldId="2147484475"/>
        </pc:sldMasterMkLst>
        <pc:sldLayoutChg chg="del">
          <pc:chgData name="James Montemagno" userId="e0435849-a140-4c07-8047-7cefab9356ed" providerId="ADAL" clId="{20A3ADFF-7201-4295-914A-807D0016063E}" dt="2018-06-07T18:43:11.034" v="31" actId="2696"/>
          <pc:sldLayoutMkLst>
            <pc:docMk/>
            <pc:sldMasterMk cId="4059602932" sldId="2147484475"/>
            <pc:sldLayoutMk cId="3867813296" sldId="2147484478"/>
          </pc:sldLayoutMkLst>
        </pc:sldLayoutChg>
        <pc:sldLayoutChg chg="del">
          <pc:chgData name="James Montemagno" userId="e0435849-a140-4c07-8047-7cefab9356ed" providerId="ADAL" clId="{20A3ADFF-7201-4295-914A-807D0016063E}" dt="2018-06-07T18:43:11.129" v="37" actId="2696"/>
          <pc:sldLayoutMkLst>
            <pc:docMk/>
            <pc:sldMasterMk cId="4059602932" sldId="2147484475"/>
            <pc:sldLayoutMk cId="1701319586" sldId="2147484480"/>
          </pc:sldLayoutMkLst>
        </pc:sldLayoutChg>
        <pc:sldLayoutChg chg="del">
          <pc:chgData name="James Montemagno" userId="e0435849-a140-4c07-8047-7cefab9356ed" providerId="ADAL" clId="{20A3ADFF-7201-4295-914A-807D0016063E}" dt="2018-06-07T18:43:11.146" v="38" actId="2696"/>
          <pc:sldLayoutMkLst>
            <pc:docMk/>
            <pc:sldMasterMk cId="4059602932" sldId="2147484475"/>
            <pc:sldLayoutMk cId="1585784415" sldId="2147484481"/>
          </pc:sldLayoutMkLst>
        </pc:sldLayoutChg>
        <pc:sldLayoutChg chg="del">
          <pc:chgData name="James Montemagno" userId="e0435849-a140-4c07-8047-7cefab9356ed" providerId="ADAL" clId="{20A3ADFF-7201-4295-914A-807D0016063E}" dt="2018-06-07T18:43:11.169" v="39" actId="2696"/>
          <pc:sldLayoutMkLst>
            <pc:docMk/>
            <pc:sldMasterMk cId="4059602932" sldId="2147484475"/>
            <pc:sldLayoutMk cId="2886365969" sldId="2147484482"/>
          </pc:sldLayoutMkLst>
        </pc:sldLayoutChg>
        <pc:sldLayoutChg chg="del">
          <pc:chgData name="James Montemagno" userId="e0435849-a140-4c07-8047-7cefab9356ed" providerId="ADAL" clId="{20A3ADFF-7201-4295-914A-807D0016063E}" dt="2018-06-07T18:43:11.189" v="40" actId="2696"/>
          <pc:sldLayoutMkLst>
            <pc:docMk/>
            <pc:sldMasterMk cId="4059602932" sldId="2147484475"/>
            <pc:sldLayoutMk cId="4091931630" sldId="2147484483"/>
          </pc:sldLayoutMkLst>
        </pc:sldLayoutChg>
        <pc:sldLayoutChg chg="del">
          <pc:chgData name="James Montemagno" userId="e0435849-a140-4c07-8047-7cefab9356ed" providerId="ADAL" clId="{20A3ADFF-7201-4295-914A-807D0016063E}" dt="2018-06-07T18:43:11.203" v="41" actId="2696"/>
          <pc:sldLayoutMkLst>
            <pc:docMk/>
            <pc:sldMasterMk cId="4059602932" sldId="2147484475"/>
            <pc:sldLayoutMk cId="109252056" sldId="2147484484"/>
          </pc:sldLayoutMkLst>
        </pc:sldLayoutChg>
        <pc:sldLayoutChg chg="del">
          <pc:chgData name="James Montemagno" userId="e0435849-a140-4c07-8047-7cefab9356ed" providerId="ADAL" clId="{20A3ADFF-7201-4295-914A-807D0016063E}" dt="2018-06-07T18:43:11.227" v="42" actId="2696"/>
          <pc:sldLayoutMkLst>
            <pc:docMk/>
            <pc:sldMasterMk cId="4059602932" sldId="2147484475"/>
            <pc:sldLayoutMk cId="1591993366" sldId="2147484485"/>
          </pc:sldLayoutMkLst>
        </pc:sldLayoutChg>
        <pc:sldLayoutChg chg="del">
          <pc:chgData name="James Montemagno" userId="e0435849-a140-4c07-8047-7cefab9356ed" providerId="ADAL" clId="{20A3ADFF-7201-4295-914A-807D0016063E}" dt="2018-06-07T18:43:11.242" v="43" actId="2696"/>
          <pc:sldLayoutMkLst>
            <pc:docMk/>
            <pc:sldMasterMk cId="4059602932" sldId="2147484475"/>
            <pc:sldLayoutMk cId="3280903040" sldId="2147484486"/>
          </pc:sldLayoutMkLst>
        </pc:sldLayoutChg>
        <pc:sldLayoutChg chg="del">
          <pc:chgData name="James Montemagno" userId="e0435849-a140-4c07-8047-7cefab9356ed" providerId="ADAL" clId="{20A3ADFF-7201-4295-914A-807D0016063E}" dt="2018-06-07T18:43:11.316" v="44" actId="2696"/>
          <pc:sldLayoutMkLst>
            <pc:docMk/>
            <pc:sldMasterMk cId="4059602932" sldId="2147484475"/>
            <pc:sldLayoutMk cId="2618636637" sldId="2147484487"/>
          </pc:sldLayoutMkLst>
        </pc:sldLayoutChg>
        <pc:sldLayoutChg chg="del">
          <pc:chgData name="James Montemagno" userId="e0435849-a140-4c07-8047-7cefab9356ed" providerId="ADAL" clId="{20A3ADFF-7201-4295-914A-807D0016063E}" dt="2018-06-07T18:43:11.332" v="45" actId="2696"/>
          <pc:sldLayoutMkLst>
            <pc:docMk/>
            <pc:sldMasterMk cId="4059602932" sldId="2147484475"/>
            <pc:sldLayoutMk cId="113832277" sldId="2147484488"/>
          </pc:sldLayoutMkLst>
        </pc:sldLayoutChg>
        <pc:sldLayoutChg chg="del">
          <pc:chgData name="James Montemagno" userId="e0435849-a140-4c07-8047-7cefab9356ed" providerId="ADAL" clId="{20A3ADFF-7201-4295-914A-807D0016063E}" dt="2018-06-07T18:43:11.389" v="47" actId="2696"/>
          <pc:sldLayoutMkLst>
            <pc:docMk/>
            <pc:sldMasterMk cId="4059602932" sldId="2147484475"/>
            <pc:sldLayoutMk cId="2979381609" sldId="2147484489"/>
          </pc:sldLayoutMkLst>
        </pc:sldLayoutChg>
        <pc:sldLayoutChg chg="del">
          <pc:chgData name="James Montemagno" userId="e0435849-a140-4c07-8047-7cefab9356ed" providerId="ADAL" clId="{20A3ADFF-7201-4295-914A-807D0016063E}" dt="2018-06-07T18:43:11.404" v="48" actId="2696"/>
          <pc:sldLayoutMkLst>
            <pc:docMk/>
            <pc:sldMasterMk cId="4059602932" sldId="2147484475"/>
            <pc:sldLayoutMk cId="4140109677" sldId="2147484490"/>
          </pc:sldLayoutMkLst>
        </pc:sldLayoutChg>
        <pc:sldLayoutChg chg="del">
          <pc:chgData name="James Montemagno" userId="e0435849-a140-4c07-8047-7cefab9356ed" providerId="ADAL" clId="{20A3ADFF-7201-4295-914A-807D0016063E}" dt="2018-06-07T18:43:11.421" v="49" actId="2696"/>
          <pc:sldLayoutMkLst>
            <pc:docMk/>
            <pc:sldMasterMk cId="4059602932" sldId="2147484475"/>
            <pc:sldLayoutMk cId="2419038417" sldId="2147484491"/>
          </pc:sldLayoutMkLst>
        </pc:sldLayoutChg>
        <pc:sldLayoutChg chg="del">
          <pc:chgData name="James Montemagno" userId="e0435849-a140-4c07-8047-7cefab9356ed" providerId="ADAL" clId="{20A3ADFF-7201-4295-914A-807D0016063E}" dt="2018-06-07T18:43:11.459" v="51" actId="2696"/>
          <pc:sldLayoutMkLst>
            <pc:docMk/>
            <pc:sldMasterMk cId="4059602932" sldId="2147484475"/>
            <pc:sldLayoutMk cId="2522771056" sldId="2147484492"/>
          </pc:sldLayoutMkLst>
        </pc:sldLayoutChg>
        <pc:sldLayoutChg chg="del">
          <pc:chgData name="James Montemagno" userId="e0435849-a140-4c07-8047-7cefab9356ed" providerId="ADAL" clId="{20A3ADFF-7201-4295-914A-807D0016063E}" dt="2018-06-07T18:43:11.476" v="52" actId="2696"/>
          <pc:sldLayoutMkLst>
            <pc:docMk/>
            <pc:sldMasterMk cId="4059602932" sldId="2147484475"/>
            <pc:sldLayoutMk cId="3944110278" sldId="2147484493"/>
          </pc:sldLayoutMkLst>
        </pc:sldLayoutChg>
        <pc:sldLayoutChg chg="del">
          <pc:chgData name="James Montemagno" userId="e0435849-a140-4c07-8047-7cefab9356ed" providerId="ADAL" clId="{20A3ADFF-7201-4295-914A-807D0016063E}" dt="2018-06-07T18:43:11.492" v="53" actId="2696"/>
          <pc:sldLayoutMkLst>
            <pc:docMk/>
            <pc:sldMasterMk cId="4059602932" sldId="2147484475"/>
            <pc:sldLayoutMk cId="1638112754" sldId="2147484494"/>
          </pc:sldLayoutMkLst>
        </pc:sldLayoutChg>
        <pc:sldLayoutChg chg="del">
          <pc:chgData name="James Montemagno" userId="e0435849-a140-4c07-8047-7cefab9356ed" providerId="ADAL" clId="{20A3ADFF-7201-4295-914A-807D0016063E}" dt="2018-06-07T18:43:11.435" v="50" actId="2696"/>
          <pc:sldLayoutMkLst>
            <pc:docMk/>
            <pc:sldMasterMk cId="4059602932" sldId="2147484475"/>
            <pc:sldLayoutMk cId="3783316075" sldId="2147484517"/>
          </pc:sldLayoutMkLst>
        </pc:sldLayoutChg>
        <pc:sldLayoutChg chg="del">
          <pc:chgData name="James Montemagno" userId="e0435849-a140-4c07-8047-7cefab9356ed" providerId="ADAL" clId="{20A3ADFF-7201-4295-914A-807D0016063E}" dt="2018-06-07T18:43:11.348" v="46" actId="2696"/>
          <pc:sldLayoutMkLst>
            <pc:docMk/>
            <pc:sldMasterMk cId="4059602932" sldId="2147484475"/>
            <pc:sldLayoutMk cId="2460495373" sldId="2147484531"/>
          </pc:sldLayoutMkLst>
        </pc:sldLayoutChg>
        <pc:sldLayoutChg chg="del">
          <pc:chgData name="James Montemagno" userId="e0435849-a140-4c07-8047-7cefab9356ed" providerId="ADAL" clId="{20A3ADFF-7201-4295-914A-807D0016063E}" dt="2018-06-07T18:43:11.049" v="32" actId="2696"/>
          <pc:sldLayoutMkLst>
            <pc:docMk/>
            <pc:sldMasterMk cId="4059602932" sldId="2147484475"/>
            <pc:sldLayoutMk cId="1752515816" sldId="2147484544"/>
          </pc:sldLayoutMkLst>
        </pc:sldLayoutChg>
        <pc:sldLayoutChg chg="del">
          <pc:chgData name="James Montemagno" userId="e0435849-a140-4c07-8047-7cefab9356ed" providerId="ADAL" clId="{20A3ADFF-7201-4295-914A-807D0016063E}" dt="2018-06-07T18:43:11.067" v="33" actId="2696"/>
          <pc:sldLayoutMkLst>
            <pc:docMk/>
            <pc:sldMasterMk cId="4059602932" sldId="2147484475"/>
            <pc:sldLayoutMk cId="3856694693" sldId="2147484545"/>
          </pc:sldLayoutMkLst>
        </pc:sldLayoutChg>
        <pc:sldLayoutChg chg="del">
          <pc:chgData name="James Montemagno" userId="e0435849-a140-4c07-8047-7cefab9356ed" providerId="ADAL" clId="{20A3ADFF-7201-4295-914A-807D0016063E}" dt="2018-06-07T18:43:11.081" v="34" actId="2696"/>
          <pc:sldLayoutMkLst>
            <pc:docMk/>
            <pc:sldMasterMk cId="4059602932" sldId="2147484475"/>
            <pc:sldLayoutMk cId="1210778759" sldId="2147484546"/>
          </pc:sldLayoutMkLst>
        </pc:sldLayoutChg>
        <pc:sldLayoutChg chg="del">
          <pc:chgData name="James Montemagno" userId="e0435849-a140-4c07-8047-7cefab9356ed" providerId="ADAL" clId="{20A3ADFF-7201-4295-914A-807D0016063E}" dt="2018-06-07T18:43:11.096" v="35" actId="2696"/>
          <pc:sldLayoutMkLst>
            <pc:docMk/>
            <pc:sldMasterMk cId="4059602932" sldId="2147484475"/>
            <pc:sldLayoutMk cId="2950919008" sldId="2147484547"/>
          </pc:sldLayoutMkLst>
        </pc:sldLayoutChg>
        <pc:sldLayoutChg chg="del">
          <pc:chgData name="James Montemagno" userId="e0435849-a140-4c07-8047-7cefab9356ed" providerId="ADAL" clId="{20A3ADFF-7201-4295-914A-807D0016063E}" dt="2018-06-07T18:43:11.114" v="36" actId="2696"/>
          <pc:sldLayoutMkLst>
            <pc:docMk/>
            <pc:sldMasterMk cId="4059602932" sldId="2147484475"/>
            <pc:sldLayoutMk cId="1903867611" sldId="2147484548"/>
          </pc:sldLayoutMkLst>
        </pc:sldLayoutChg>
        <pc:sldLayoutChg chg="del">
          <pc:chgData name="James Montemagno" userId="e0435849-a140-4c07-8047-7cefab9356ed" providerId="ADAL" clId="{20A3ADFF-7201-4295-914A-807D0016063E}" dt="2018-06-07T18:43:11.016" v="30" actId="2696"/>
          <pc:sldLayoutMkLst>
            <pc:docMk/>
            <pc:sldMasterMk cId="4059602932" sldId="2147484475"/>
            <pc:sldLayoutMk cId="3738907931" sldId="2147484551"/>
          </pc:sldLayoutMkLst>
        </pc:sldLayoutChg>
        <pc:sldLayoutChg chg="del">
          <pc:chgData name="James Montemagno" userId="e0435849-a140-4c07-8047-7cefab9356ed" providerId="ADAL" clId="{20A3ADFF-7201-4295-914A-807D0016063E}" dt="2018-06-07T18:43:11.507" v="54" actId="2696"/>
          <pc:sldLayoutMkLst>
            <pc:docMk/>
            <pc:sldMasterMk cId="4059602932" sldId="2147484475"/>
            <pc:sldLayoutMk cId="1161719762" sldId="2147484769"/>
          </pc:sldLayoutMkLst>
        </pc:sldLayoutChg>
        <pc:sldLayoutChg chg="del">
          <pc:chgData name="James Montemagno" userId="e0435849-a140-4c07-8047-7cefab9356ed" providerId="ADAL" clId="{20A3ADFF-7201-4295-914A-807D0016063E}" dt="2018-06-07T18:24:30.012" v="1" actId="2696"/>
          <pc:sldLayoutMkLst>
            <pc:docMk/>
            <pc:sldMasterMk cId="4059602932" sldId="2147484475"/>
            <pc:sldLayoutMk cId="523484128" sldId="2147484770"/>
          </pc:sldLayoutMkLst>
        </pc:sldLayoutChg>
      </pc:sldMasterChg>
      <pc:sldMasterChg chg="del delSldLayout">
        <pc:chgData name="James Montemagno" userId="e0435849-a140-4c07-8047-7cefab9356ed" providerId="ADAL" clId="{20A3ADFF-7201-4295-914A-807D0016063E}" dt="2018-06-07T18:43:14.258" v="79" actId="2696"/>
        <pc:sldMasterMkLst>
          <pc:docMk/>
          <pc:sldMasterMk cId="2005544715" sldId="2147484495"/>
        </pc:sldMasterMkLst>
        <pc:sldLayoutChg chg="del">
          <pc:chgData name="James Montemagno" userId="e0435849-a140-4c07-8047-7cefab9356ed" providerId="ADAL" clId="{20A3ADFF-7201-4295-914A-807D0016063E}" dt="2018-06-07T18:43:13.895" v="56" actId="2696"/>
          <pc:sldLayoutMkLst>
            <pc:docMk/>
            <pc:sldMasterMk cId="2005544715" sldId="2147484495"/>
            <pc:sldLayoutMk cId="4098647911" sldId="2147484498"/>
          </pc:sldLayoutMkLst>
        </pc:sldLayoutChg>
        <pc:sldLayoutChg chg="del">
          <pc:chgData name="James Montemagno" userId="e0435849-a140-4c07-8047-7cefab9356ed" providerId="ADAL" clId="{20A3ADFF-7201-4295-914A-807D0016063E}" dt="2018-06-07T18:43:13.964" v="62" actId="2696"/>
          <pc:sldLayoutMkLst>
            <pc:docMk/>
            <pc:sldMasterMk cId="2005544715" sldId="2147484495"/>
            <pc:sldLayoutMk cId="1617570247" sldId="2147484500"/>
          </pc:sldLayoutMkLst>
        </pc:sldLayoutChg>
        <pc:sldLayoutChg chg="del">
          <pc:chgData name="James Montemagno" userId="e0435849-a140-4c07-8047-7cefab9356ed" providerId="ADAL" clId="{20A3ADFF-7201-4295-914A-807D0016063E}" dt="2018-06-07T18:43:13.983" v="63" actId="2696"/>
          <pc:sldLayoutMkLst>
            <pc:docMk/>
            <pc:sldMasterMk cId="2005544715" sldId="2147484495"/>
            <pc:sldLayoutMk cId="1712321570" sldId="2147484501"/>
          </pc:sldLayoutMkLst>
        </pc:sldLayoutChg>
        <pc:sldLayoutChg chg="del">
          <pc:chgData name="James Montemagno" userId="e0435849-a140-4c07-8047-7cefab9356ed" providerId="ADAL" clId="{20A3ADFF-7201-4295-914A-807D0016063E}" dt="2018-06-07T18:43:14.002" v="64" actId="2696"/>
          <pc:sldLayoutMkLst>
            <pc:docMk/>
            <pc:sldMasterMk cId="2005544715" sldId="2147484495"/>
            <pc:sldLayoutMk cId="1954530601" sldId="2147484502"/>
          </pc:sldLayoutMkLst>
        </pc:sldLayoutChg>
        <pc:sldLayoutChg chg="del">
          <pc:chgData name="James Montemagno" userId="e0435849-a140-4c07-8047-7cefab9356ed" providerId="ADAL" clId="{20A3ADFF-7201-4295-914A-807D0016063E}" dt="2018-06-07T18:43:14.017" v="65" actId="2696"/>
          <pc:sldLayoutMkLst>
            <pc:docMk/>
            <pc:sldMasterMk cId="2005544715" sldId="2147484495"/>
            <pc:sldLayoutMk cId="679650135" sldId="2147484503"/>
          </pc:sldLayoutMkLst>
        </pc:sldLayoutChg>
        <pc:sldLayoutChg chg="del">
          <pc:chgData name="James Montemagno" userId="e0435849-a140-4c07-8047-7cefab9356ed" providerId="ADAL" clId="{20A3ADFF-7201-4295-914A-807D0016063E}" dt="2018-06-07T18:43:14.030" v="66" actId="2696"/>
          <pc:sldLayoutMkLst>
            <pc:docMk/>
            <pc:sldMasterMk cId="2005544715" sldId="2147484495"/>
            <pc:sldLayoutMk cId="681027781" sldId="2147484504"/>
          </pc:sldLayoutMkLst>
        </pc:sldLayoutChg>
        <pc:sldLayoutChg chg="del">
          <pc:chgData name="James Montemagno" userId="e0435849-a140-4c07-8047-7cefab9356ed" providerId="ADAL" clId="{20A3ADFF-7201-4295-914A-807D0016063E}" dt="2018-06-07T18:43:14.062" v="68" actId="2696"/>
          <pc:sldLayoutMkLst>
            <pc:docMk/>
            <pc:sldMasterMk cId="2005544715" sldId="2147484495"/>
            <pc:sldLayoutMk cId="796245250" sldId="2147484505"/>
          </pc:sldLayoutMkLst>
        </pc:sldLayoutChg>
        <pc:sldLayoutChg chg="del">
          <pc:chgData name="James Montemagno" userId="e0435849-a140-4c07-8047-7cefab9356ed" providerId="ADAL" clId="{20A3ADFF-7201-4295-914A-807D0016063E}" dt="2018-06-07T18:43:14.082" v="69" actId="2696"/>
          <pc:sldLayoutMkLst>
            <pc:docMk/>
            <pc:sldMasterMk cId="2005544715" sldId="2147484495"/>
            <pc:sldLayoutMk cId="3405076042" sldId="2147484506"/>
          </pc:sldLayoutMkLst>
        </pc:sldLayoutChg>
        <pc:sldLayoutChg chg="del">
          <pc:chgData name="James Montemagno" userId="e0435849-a140-4c07-8047-7cefab9356ed" providerId="ADAL" clId="{20A3ADFF-7201-4295-914A-807D0016063E}" dt="2018-06-07T18:43:14.096" v="70" actId="2696"/>
          <pc:sldLayoutMkLst>
            <pc:docMk/>
            <pc:sldMasterMk cId="2005544715" sldId="2147484495"/>
            <pc:sldLayoutMk cId="2574406291" sldId="2147484507"/>
          </pc:sldLayoutMkLst>
        </pc:sldLayoutChg>
        <pc:sldLayoutChg chg="del">
          <pc:chgData name="James Montemagno" userId="e0435849-a140-4c07-8047-7cefab9356ed" providerId="ADAL" clId="{20A3ADFF-7201-4295-914A-807D0016063E}" dt="2018-06-07T18:43:14.112" v="71" actId="2696"/>
          <pc:sldLayoutMkLst>
            <pc:docMk/>
            <pc:sldMasterMk cId="2005544715" sldId="2147484495"/>
            <pc:sldLayoutMk cId="1007454243" sldId="2147484508"/>
          </pc:sldLayoutMkLst>
        </pc:sldLayoutChg>
        <pc:sldLayoutChg chg="del">
          <pc:chgData name="James Montemagno" userId="e0435849-a140-4c07-8047-7cefab9356ed" providerId="ADAL" clId="{20A3ADFF-7201-4295-914A-807D0016063E}" dt="2018-06-07T18:43:14.142" v="72" actId="2696"/>
          <pc:sldLayoutMkLst>
            <pc:docMk/>
            <pc:sldMasterMk cId="2005544715" sldId="2147484495"/>
            <pc:sldLayoutMk cId="2667155633" sldId="2147484509"/>
          </pc:sldLayoutMkLst>
        </pc:sldLayoutChg>
        <pc:sldLayoutChg chg="del">
          <pc:chgData name="James Montemagno" userId="e0435849-a140-4c07-8047-7cefab9356ed" providerId="ADAL" clId="{20A3ADFF-7201-4295-914A-807D0016063E}" dt="2018-06-07T18:43:14.168" v="74" actId="2696"/>
          <pc:sldLayoutMkLst>
            <pc:docMk/>
            <pc:sldMasterMk cId="2005544715" sldId="2147484495"/>
            <pc:sldLayoutMk cId="2356420015" sldId="2147484510"/>
          </pc:sldLayoutMkLst>
        </pc:sldLayoutChg>
        <pc:sldLayoutChg chg="del">
          <pc:chgData name="James Montemagno" userId="e0435849-a140-4c07-8047-7cefab9356ed" providerId="ADAL" clId="{20A3ADFF-7201-4295-914A-807D0016063E}" dt="2018-06-07T18:43:14.182" v="75" actId="2696"/>
          <pc:sldLayoutMkLst>
            <pc:docMk/>
            <pc:sldMasterMk cId="2005544715" sldId="2147484495"/>
            <pc:sldLayoutMk cId="2312058579" sldId="2147484511"/>
          </pc:sldLayoutMkLst>
        </pc:sldLayoutChg>
        <pc:sldLayoutChg chg="del">
          <pc:chgData name="James Montemagno" userId="e0435849-a140-4c07-8047-7cefab9356ed" providerId="ADAL" clId="{20A3ADFF-7201-4295-914A-807D0016063E}" dt="2018-06-07T18:43:14.194" v="76" actId="2696"/>
          <pc:sldLayoutMkLst>
            <pc:docMk/>
            <pc:sldMasterMk cId="2005544715" sldId="2147484495"/>
            <pc:sldLayoutMk cId="561737675" sldId="2147484512"/>
          </pc:sldLayoutMkLst>
        </pc:sldLayoutChg>
        <pc:sldLayoutChg chg="del">
          <pc:chgData name="James Montemagno" userId="e0435849-a140-4c07-8047-7cefab9356ed" providerId="ADAL" clId="{20A3ADFF-7201-4295-914A-807D0016063E}" dt="2018-06-07T18:43:14.204" v="77" actId="2696"/>
          <pc:sldLayoutMkLst>
            <pc:docMk/>
            <pc:sldMasterMk cId="2005544715" sldId="2147484495"/>
            <pc:sldLayoutMk cId="4087612043" sldId="2147484513"/>
          </pc:sldLayoutMkLst>
        </pc:sldLayoutChg>
        <pc:sldLayoutChg chg="del">
          <pc:chgData name="James Montemagno" userId="e0435849-a140-4c07-8047-7cefab9356ed" providerId="ADAL" clId="{20A3ADFF-7201-4295-914A-807D0016063E}" dt="2018-06-07T18:43:14.216" v="78" actId="2696"/>
          <pc:sldLayoutMkLst>
            <pc:docMk/>
            <pc:sldMasterMk cId="2005544715" sldId="2147484495"/>
            <pc:sldLayoutMk cId="1477246813" sldId="2147484514"/>
          </pc:sldLayoutMkLst>
        </pc:sldLayoutChg>
        <pc:sldLayoutChg chg="del">
          <pc:chgData name="James Montemagno" userId="e0435849-a140-4c07-8047-7cefab9356ed" providerId="ADAL" clId="{20A3ADFF-7201-4295-914A-807D0016063E}" dt="2018-06-07T18:43:14.043" v="67" actId="2696"/>
          <pc:sldLayoutMkLst>
            <pc:docMk/>
            <pc:sldMasterMk cId="2005544715" sldId="2147484495"/>
            <pc:sldLayoutMk cId="1937646889" sldId="2147484516"/>
          </pc:sldLayoutMkLst>
        </pc:sldLayoutChg>
        <pc:sldLayoutChg chg="del">
          <pc:chgData name="James Montemagno" userId="e0435849-a140-4c07-8047-7cefab9356ed" providerId="ADAL" clId="{20A3ADFF-7201-4295-914A-807D0016063E}" dt="2018-06-07T18:43:14.159" v="73" actId="2696"/>
          <pc:sldLayoutMkLst>
            <pc:docMk/>
            <pc:sldMasterMk cId="2005544715" sldId="2147484495"/>
            <pc:sldLayoutMk cId="3871779116" sldId="2147484518"/>
          </pc:sldLayoutMkLst>
        </pc:sldLayoutChg>
        <pc:sldLayoutChg chg="del">
          <pc:chgData name="James Montemagno" userId="e0435849-a140-4c07-8047-7cefab9356ed" providerId="ADAL" clId="{20A3ADFF-7201-4295-914A-807D0016063E}" dt="2018-06-07T18:43:13.903" v="57" actId="2696"/>
          <pc:sldLayoutMkLst>
            <pc:docMk/>
            <pc:sldMasterMk cId="2005544715" sldId="2147484495"/>
            <pc:sldLayoutMk cId="1732538420" sldId="2147484539"/>
          </pc:sldLayoutMkLst>
        </pc:sldLayoutChg>
        <pc:sldLayoutChg chg="del">
          <pc:chgData name="James Montemagno" userId="e0435849-a140-4c07-8047-7cefab9356ed" providerId="ADAL" clId="{20A3ADFF-7201-4295-914A-807D0016063E}" dt="2018-06-07T18:43:13.914" v="58" actId="2696"/>
          <pc:sldLayoutMkLst>
            <pc:docMk/>
            <pc:sldMasterMk cId="2005544715" sldId="2147484495"/>
            <pc:sldLayoutMk cId="974380589" sldId="2147484540"/>
          </pc:sldLayoutMkLst>
        </pc:sldLayoutChg>
        <pc:sldLayoutChg chg="del">
          <pc:chgData name="James Montemagno" userId="e0435849-a140-4c07-8047-7cefab9356ed" providerId="ADAL" clId="{20A3ADFF-7201-4295-914A-807D0016063E}" dt="2018-06-07T18:43:13.923" v="59" actId="2696"/>
          <pc:sldLayoutMkLst>
            <pc:docMk/>
            <pc:sldMasterMk cId="2005544715" sldId="2147484495"/>
            <pc:sldLayoutMk cId="3542288290" sldId="2147484541"/>
          </pc:sldLayoutMkLst>
        </pc:sldLayoutChg>
        <pc:sldLayoutChg chg="del">
          <pc:chgData name="James Montemagno" userId="e0435849-a140-4c07-8047-7cefab9356ed" providerId="ADAL" clId="{20A3ADFF-7201-4295-914A-807D0016063E}" dt="2018-06-07T18:43:13.935" v="60" actId="2696"/>
          <pc:sldLayoutMkLst>
            <pc:docMk/>
            <pc:sldMasterMk cId="2005544715" sldId="2147484495"/>
            <pc:sldLayoutMk cId="1766097373" sldId="2147484542"/>
          </pc:sldLayoutMkLst>
        </pc:sldLayoutChg>
        <pc:sldLayoutChg chg="del">
          <pc:chgData name="James Montemagno" userId="e0435849-a140-4c07-8047-7cefab9356ed" providerId="ADAL" clId="{20A3ADFF-7201-4295-914A-807D0016063E}" dt="2018-06-07T18:43:13.951" v="61" actId="2696"/>
          <pc:sldLayoutMkLst>
            <pc:docMk/>
            <pc:sldMasterMk cId="2005544715" sldId="2147484495"/>
            <pc:sldLayoutMk cId="2294037795" sldId="2147484543"/>
          </pc:sldLayoutMkLst>
        </pc:sldLayoutChg>
      </pc:sldMasterChg>
      <pc:sldMasterChg chg="del delSldLayout">
        <pc:chgData name="James Montemagno" userId="e0435849-a140-4c07-8047-7cefab9356ed" providerId="ADAL" clId="{20A3ADFF-7201-4295-914A-807D0016063E}" dt="2018-06-07T18:43:16.932" v="110" actId="2696"/>
        <pc:sldMasterMkLst>
          <pc:docMk/>
          <pc:sldMasterMk cId="2567850963" sldId="2147484556"/>
        </pc:sldMasterMkLst>
        <pc:sldLayoutChg chg="del">
          <pc:chgData name="James Montemagno" userId="e0435849-a140-4c07-8047-7cefab9356ed" providerId="ADAL" clId="{20A3ADFF-7201-4295-914A-807D0016063E}" dt="2018-06-07T18:43:16.495" v="80" actId="2696"/>
          <pc:sldLayoutMkLst>
            <pc:docMk/>
            <pc:sldMasterMk cId="2567850963" sldId="2147484556"/>
            <pc:sldLayoutMk cId="982817410" sldId="2147484557"/>
          </pc:sldLayoutMkLst>
        </pc:sldLayoutChg>
        <pc:sldLayoutChg chg="del">
          <pc:chgData name="James Montemagno" userId="e0435849-a140-4c07-8047-7cefab9356ed" providerId="ADAL" clId="{20A3ADFF-7201-4295-914A-807D0016063E}" dt="2018-06-07T18:43:16.511" v="81" actId="2696"/>
          <pc:sldLayoutMkLst>
            <pc:docMk/>
            <pc:sldMasterMk cId="2567850963" sldId="2147484556"/>
            <pc:sldLayoutMk cId="2068580481" sldId="2147484558"/>
          </pc:sldLayoutMkLst>
        </pc:sldLayoutChg>
        <pc:sldLayoutChg chg="del">
          <pc:chgData name="James Montemagno" userId="e0435849-a140-4c07-8047-7cefab9356ed" providerId="ADAL" clId="{20A3ADFF-7201-4295-914A-807D0016063E}" dt="2018-06-07T18:43:16.523" v="82" actId="2696"/>
          <pc:sldLayoutMkLst>
            <pc:docMk/>
            <pc:sldMasterMk cId="2567850963" sldId="2147484556"/>
            <pc:sldLayoutMk cId="3370890832" sldId="2147484559"/>
          </pc:sldLayoutMkLst>
        </pc:sldLayoutChg>
        <pc:sldLayoutChg chg="del">
          <pc:chgData name="James Montemagno" userId="e0435849-a140-4c07-8047-7cefab9356ed" providerId="ADAL" clId="{20A3ADFF-7201-4295-914A-807D0016063E}" dt="2018-06-07T18:43:16.543" v="83" actId="2696"/>
          <pc:sldLayoutMkLst>
            <pc:docMk/>
            <pc:sldMasterMk cId="2567850963" sldId="2147484556"/>
            <pc:sldLayoutMk cId="3047980179" sldId="2147484560"/>
          </pc:sldLayoutMkLst>
        </pc:sldLayoutChg>
        <pc:sldLayoutChg chg="del">
          <pc:chgData name="James Montemagno" userId="e0435849-a140-4c07-8047-7cefab9356ed" providerId="ADAL" clId="{20A3ADFF-7201-4295-914A-807D0016063E}" dt="2018-06-07T18:43:16.565" v="84" actId="2696"/>
          <pc:sldLayoutMkLst>
            <pc:docMk/>
            <pc:sldMasterMk cId="2567850963" sldId="2147484556"/>
            <pc:sldLayoutMk cId="3538362931" sldId="2147484561"/>
          </pc:sldLayoutMkLst>
        </pc:sldLayoutChg>
        <pc:sldLayoutChg chg="del">
          <pc:chgData name="James Montemagno" userId="e0435849-a140-4c07-8047-7cefab9356ed" providerId="ADAL" clId="{20A3ADFF-7201-4295-914A-807D0016063E}" dt="2018-06-07T18:43:16.576" v="85" actId="2696"/>
          <pc:sldLayoutMkLst>
            <pc:docMk/>
            <pc:sldMasterMk cId="2567850963" sldId="2147484556"/>
            <pc:sldLayoutMk cId="4221408860" sldId="2147484562"/>
          </pc:sldLayoutMkLst>
        </pc:sldLayoutChg>
        <pc:sldLayoutChg chg="del">
          <pc:chgData name="James Montemagno" userId="e0435849-a140-4c07-8047-7cefab9356ed" providerId="ADAL" clId="{20A3ADFF-7201-4295-914A-807D0016063E}" dt="2018-06-07T18:43:16.585" v="86" actId="2696"/>
          <pc:sldLayoutMkLst>
            <pc:docMk/>
            <pc:sldMasterMk cId="2567850963" sldId="2147484556"/>
            <pc:sldLayoutMk cId="708406970" sldId="2147484563"/>
          </pc:sldLayoutMkLst>
        </pc:sldLayoutChg>
        <pc:sldLayoutChg chg="del">
          <pc:chgData name="James Montemagno" userId="e0435849-a140-4c07-8047-7cefab9356ed" providerId="ADAL" clId="{20A3ADFF-7201-4295-914A-807D0016063E}" dt="2018-06-07T18:43:16.597" v="87" actId="2696"/>
          <pc:sldLayoutMkLst>
            <pc:docMk/>
            <pc:sldMasterMk cId="2567850963" sldId="2147484556"/>
            <pc:sldLayoutMk cId="3301957869" sldId="2147484564"/>
          </pc:sldLayoutMkLst>
        </pc:sldLayoutChg>
        <pc:sldLayoutChg chg="del">
          <pc:chgData name="James Montemagno" userId="e0435849-a140-4c07-8047-7cefab9356ed" providerId="ADAL" clId="{20A3ADFF-7201-4295-914A-807D0016063E}" dt="2018-06-07T18:43:16.605" v="88" actId="2696"/>
          <pc:sldLayoutMkLst>
            <pc:docMk/>
            <pc:sldMasterMk cId="2567850963" sldId="2147484556"/>
            <pc:sldLayoutMk cId="3325713929" sldId="2147484565"/>
          </pc:sldLayoutMkLst>
        </pc:sldLayoutChg>
        <pc:sldLayoutChg chg="del">
          <pc:chgData name="James Montemagno" userId="e0435849-a140-4c07-8047-7cefab9356ed" providerId="ADAL" clId="{20A3ADFF-7201-4295-914A-807D0016063E}" dt="2018-06-07T18:43:16.617" v="89" actId="2696"/>
          <pc:sldLayoutMkLst>
            <pc:docMk/>
            <pc:sldMasterMk cId="2567850963" sldId="2147484556"/>
            <pc:sldLayoutMk cId="1349792655" sldId="2147484566"/>
          </pc:sldLayoutMkLst>
        </pc:sldLayoutChg>
        <pc:sldLayoutChg chg="del">
          <pc:chgData name="James Montemagno" userId="e0435849-a140-4c07-8047-7cefab9356ed" providerId="ADAL" clId="{20A3ADFF-7201-4295-914A-807D0016063E}" dt="2018-06-07T18:43:16.623" v="90" actId="2696"/>
          <pc:sldLayoutMkLst>
            <pc:docMk/>
            <pc:sldMasterMk cId="2567850963" sldId="2147484556"/>
            <pc:sldLayoutMk cId="2530116913" sldId="2147484567"/>
          </pc:sldLayoutMkLst>
        </pc:sldLayoutChg>
        <pc:sldLayoutChg chg="del">
          <pc:chgData name="James Montemagno" userId="e0435849-a140-4c07-8047-7cefab9356ed" providerId="ADAL" clId="{20A3ADFF-7201-4295-914A-807D0016063E}" dt="2018-06-07T18:43:16.638" v="91" actId="2696"/>
          <pc:sldLayoutMkLst>
            <pc:docMk/>
            <pc:sldMasterMk cId="2567850963" sldId="2147484556"/>
            <pc:sldLayoutMk cId="566317150" sldId="2147484568"/>
          </pc:sldLayoutMkLst>
        </pc:sldLayoutChg>
        <pc:sldLayoutChg chg="del">
          <pc:chgData name="James Montemagno" userId="e0435849-a140-4c07-8047-7cefab9356ed" providerId="ADAL" clId="{20A3ADFF-7201-4295-914A-807D0016063E}" dt="2018-06-07T18:43:16.652" v="92" actId="2696"/>
          <pc:sldLayoutMkLst>
            <pc:docMk/>
            <pc:sldMasterMk cId="2567850963" sldId="2147484556"/>
            <pc:sldLayoutMk cId="1076189840" sldId="2147484569"/>
          </pc:sldLayoutMkLst>
        </pc:sldLayoutChg>
        <pc:sldLayoutChg chg="del">
          <pc:chgData name="James Montemagno" userId="e0435849-a140-4c07-8047-7cefab9356ed" providerId="ADAL" clId="{20A3ADFF-7201-4295-914A-807D0016063E}" dt="2018-06-07T18:43:16.662" v="93" actId="2696"/>
          <pc:sldLayoutMkLst>
            <pc:docMk/>
            <pc:sldMasterMk cId="2567850963" sldId="2147484556"/>
            <pc:sldLayoutMk cId="2883679796" sldId="2147484570"/>
          </pc:sldLayoutMkLst>
        </pc:sldLayoutChg>
        <pc:sldLayoutChg chg="del">
          <pc:chgData name="James Montemagno" userId="e0435849-a140-4c07-8047-7cefab9356ed" providerId="ADAL" clId="{20A3ADFF-7201-4295-914A-807D0016063E}" dt="2018-06-07T18:43:16.672" v="94" actId="2696"/>
          <pc:sldLayoutMkLst>
            <pc:docMk/>
            <pc:sldMasterMk cId="2567850963" sldId="2147484556"/>
            <pc:sldLayoutMk cId="3257500516" sldId="2147484571"/>
          </pc:sldLayoutMkLst>
        </pc:sldLayoutChg>
        <pc:sldLayoutChg chg="del">
          <pc:chgData name="James Montemagno" userId="e0435849-a140-4c07-8047-7cefab9356ed" providerId="ADAL" clId="{20A3ADFF-7201-4295-914A-807D0016063E}" dt="2018-06-07T18:43:16.684" v="95" actId="2696"/>
          <pc:sldLayoutMkLst>
            <pc:docMk/>
            <pc:sldMasterMk cId="2567850963" sldId="2147484556"/>
            <pc:sldLayoutMk cId="2686473358" sldId="2147484572"/>
          </pc:sldLayoutMkLst>
        </pc:sldLayoutChg>
        <pc:sldLayoutChg chg="del">
          <pc:chgData name="James Montemagno" userId="e0435849-a140-4c07-8047-7cefab9356ed" providerId="ADAL" clId="{20A3ADFF-7201-4295-914A-807D0016063E}" dt="2018-06-07T18:43:16.703" v="96" actId="2696"/>
          <pc:sldLayoutMkLst>
            <pc:docMk/>
            <pc:sldMasterMk cId="2567850963" sldId="2147484556"/>
            <pc:sldLayoutMk cId="4203025032" sldId="2147484573"/>
          </pc:sldLayoutMkLst>
        </pc:sldLayoutChg>
        <pc:sldLayoutChg chg="del">
          <pc:chgData name="James Montemagno" userId="e0435849-a140-4c07-8047-7cefab9356ed" providerId="ADAL" clId="{20A3ADFF-7201-4295-914A-807D0016063E}" dt="2018-06-07T18:43:16.720" v="97" actId="2696"/>
          <pc:sldLayoutMkLst>
            <pc:docMk/>
            <pc:sldMasterMk cId="2567850963" sldId="2147484556"/>
            <pc:sldLayoutMk cId="2453389993" sldId="2147484574"/>
          </pc:sldLayoutMkLst>
        </pc:sldLayoutChg>
        <pc:sldLayoutChg chg="del">
          <pc:chgData name="James Montemagno" userId="e0435849-a140-4c07-8047-7cefab9356ed" providerId="ADAL" clId="{20A3ADFF-7201-4295-914A-807D0016063E}" dt="2018-06-07T18:43:16.731" v="98" actId="2696"/>
          <pc:sldLayoutMkLst>
            <pc:docMk/>
            <pc:sldMasterMk cId="2567850963" sldId="2147484556"/>
            <pc:sldLayoutMk cId="3069417933" sldId="2147484575"/>
          </pc:sldLayoutMkLst>
        </pc:sldLayoutChg>
        <pc:sldLayoutChg chg="del">
          <pc:chgData name="James Montemagno" userId="e0435849-a140-4c07-8047-7cefab9356ed" providerId="ADAL" clId="{20A3ADFF-7201-4295-914A-807D0016063E}" dt="2018-06-07T18:43:16.782" v="99" actId="2696"/>
          <pc:sldLayoutMkLst>
            <pc:docMk/>
            <pc:sldMasterMk cId="2567850963" sldId="2147484556"/>
            <pc:sldLayoutMk cId="3184907122" sldId="2147484576"/>
          </pc:sldLayoutMkLst>
        </pc:sldLayoutChg>
        <pc:sldLayoutChg chg="del">
          <pc:chgData name="James Montemagno" userId="e0435849-a140-4c07-8047-7cefab9356ed" providerId="ADAL" clId="{20A3ADFF-7201-4295-914A-807D0016063E}" dt="2018-06-07T18:43:16.796" v="100" actId="2696"/>
          <pc:sldLayoutMkLst>
            <pc:docMk/>
            <pc:sldMasterMk cId="2567850963" sldId="2147484556"/>
            <pc:sldLayoutMk cId="1201030465" sldId="2147484577"/>
          </pc:sldLayoutMkLst>
        </pc:sldLayoutChg>
        <pc:sldLayoutChg chg="del">
          <pc:chgData name="James Montemagno" userId="e0435849-a140-4c07-8047-7cefab9356ed" providerId="ADAL" clId="{20A3ADFF-7201-4295-914A-807D0016063E}" dt="2018-06-07T18:43:16.805" v="101" actId="2696"/>
          <pc:sldLayoutMkLst>
            <pc:docMk/>
            <pc:sldMasterMk cId="2567850963" sldId="2147484556"/>
            <pc:sldLayoutMk cId="2297506437" sldId="2147484578"/>
          </pc:sldLayoutMkLst>
        </pc:sldLayoutChg>
        <pc:sldLayoutChg chg="del">
          <pc:chgData name="James Montemagno" userId="e0435849-a140-4c07-8047-7cefab9356ed" providerId="ADAL" clId="{20A3ADFF-7201-4295-914A-807D0016063E}" dt="2018-06-07T18:43:16.815" v="102" actId="2696"/>
          <pc:sldLayoutMkLst>
            <pc:docMk/>
            <pc:sldMasterMk cId="2567850963" sldId="2147484556"/>
            <pc:sldLayoutMk cId="2220819038" sldId="2147484579"/>
          </pc:sldLayoutMkLst>
        </pc:sldLayoutChg>
        <pc:sldLayoutChg chg="del">
          <pc:chgData name="James Montemagno" userId="e0435849-a140-4c07-8047-7cefab9356ed" providerId="ADAL" clId="{20A3ADFF-7201-4295-914A-807D0016063E}" dt="2018-06-07T18:43:16.828" v="103" actId="2696"/>
          <pc:sldLayoutMkLst>
            <pc:docMk/>
            <pc:sldMasterMk cId="2567850963" sldId="2147484556"/>
            <pc:sldLayoutMk cId="691630885" sldId="2147484580"/>
          </pc:sldLayoutMkLst>
        </pc:sldLayoutChg>
        <pc:sldLayoutChg chg="del">
          <pc:chgData name="James Montemagno" userId="e0435849-a140-4c07-8047-7cefab9356ed" providerId="ADAL" clId="{20A3ADFF-7201-4295-914A-807D0016063E}" dt="2018-06-07T18:43:16.841" v="104" actId="2696"/>
          <pc:sldLayoutMkLst>
            <pc:docMk/>
            <pc:sldMasterMk cId="2567850963" sldId="2147484556"/>
            <pc:sldLayoutMk cId="2396863834" sldId="2147484581"/>
          </pc:sldLayoutMkLst>
        </pc:sldLayoutChg>
        <pc:sldLayoutChg chg="del">
          <pc:chgData name="James Montemagno" userId="e0435849-a140-4c07-8047-7cefab9356ed" providerId="ADAL" clId="{20A3ADFF-7201-4295-914A-807D0016063E}" dt="2018-06-07T18:43:16.867" v="105" actId="2696"/>
          <pc:sldLayoutMkLst>
            <pc:docMk/>
            <pc:sldMasterMk cId="2567850963" sldId="2147484556"/>
            <pc:sldLayoutMk cId="3341011030" sldId="2147484582"/>
          </pc:sldLayoutMkLst>
        </pc:sldLayoutChg>
        <pc:sldLayoutChg chg="del">
          <pc:chgData name="James Montemagno" userId="e0435849-a140-4c07-8047-7cefab9356ed" providerId="ADAL" clId="{20A3ADFF-7201-4295-914A-807D0016063E}" dt="2018-06-07T18:43:16.881" v="106" actId="2696"/>
          <pc:sldLayoutMkLst>
            <pc:docMk/>
            <pc:sldMasterMk cId="2567850963" sldId="2147484556"/>
            <pc:sldLayoutMk cId="1333295017" sldId="2147484583"/>
          </pc:sldLayoutMkLst>
        </pc:sldLayoutChg>
        <pc:sldLayoutChg chg="del">
          <pc:chgData name="James Montemagno" userId="e0435849-a140-4c07-8047-7cefab9356ed" providerId="ADAL" clId="{20A3ADFF-7201-4295-914A-807D0016063E}" dt="2018-06-07T18:43:16.892" v="107" actId="2696"/>
          <pc:sldLayoutMkLst>
            <pc:docMk/>
            <pc:sldMasterMk cId="2567850963" sldId="2147484556"/>
            <pc:sldLayoutMk cId="3003751648" sldId="2147484584"/>
          </pc:sldLayoutMkLst>
        </pc:sldLayoutChg>
        <pc:sldLayoutChg chg="del">
          <pc:chgData name="James Montemagno" userId="e0435849-a140-4c07-8047-7cefab9356ed" providerId="ADAL" clId="{20A3ADFF-7201-4295-914A-807D0016063E}" dt="2018-06-07T18:43:16.910" v="108" actId="2696"/>
          <pc:sldLayoutMkLst>
            <pc:docMk/>
            <pc:sldMasterMk cId="2567850963" sldId="2147484556"/>
            <pc:sldLayoutMk cId="224040131" sldId="2147484585"/>
          </pc:sldLayoutMkLst>
        </pc:sldLayoutChg>
        <pc:sldLayoutChg chg="del">
          <pc:chgData name="James Montemagno" userId="e0435849-a140-4c07-8047-7cefab9356ed" providerId="ADAL" clId="{20A3ADFF-7201-4295-914A-807D0016063E}" dt="2018-06-07T18:43:16.921" v="109" actId="2696"/>
          <pc:sldLayoutMkLst>
            <pc:docMk/>
            <pc:sldMasterMk cId="2567850963" sldId="2147484556"/>
            <pc:sldLayoutMk cId="3003984509" sldId="2147484586"/>
          </pc:sldLayoutMkLst>
        </pc:sldLayoutChg>
      </pc:sldMasterChg>
      <pc:sldMasterChg chg="del delSldLayout">
        <pc:chgData name="James Montemagno" userId="e0435849-a140-4c07-8047-7cefab9356ed" providerId="ADAL" clId="{20A3ADFF-7201-4295-914A-807D0016063E}" dt="2018-06-07T18:43:19.021" v="121" actId="2696"/>
        <pc:sldMasterMkLst>
          <pc:docMk/>
          <pc:sldMasterMk cId="1204826226" sldId="2147484588"/>
        </pc:sldMasterMkLst>
        <pc:sldLayoutChg chg="del">
          <pc:chgData name="James Montemagno" userId="e0435849-a140-4c07-8047-7cefab9356ed" providerId="ADAL" clId="{20A3ADFF-7201-4295-914A-807D0016063E}" dt="2018-06-07T18:43:18.929" v="111" actId="2696"/>
          <pc:sldLayoutMkLst>
            <pc:docMk/>
            <pc:sldMasterMk cId="1204826226" sldId="2147484588"/>
            <pc:sldLayoutMk cId="3630686872" sldId="2147484589"/>
          </pc:sldLayoutMkLst>
        </pc:sldLayoutChg>
        <pc:sldLayoutChg chg="del">
          <pc:chgData name="James Montemagno" userId="e0435849-a140-4c07-8047-7cefab9356ed" providerId="ADAL" clId="{20A3ADFF-7201-4295-914A-807D0016063E}" dt="2018-06-07T18:43:18.935" v="112" actId="2696"/>
          <pc:sldLayoutMkLst>
            <pc:docMk/>
            <pc:sldMasterMk cId="1204826226" sldId="2147484588"/>
            <pc:sldLayoutMk cId="3399182944" sldId="2147484590"/>
          </pc:sldLayoutMkLst>
        </pc:sldLayoutChg>
        <pc:sldLayoutChg chg="del">
          <pc:chgData name="James Montemagno" userId="e0435849-a140-4c07-8047-7cefab9356ed" providerId="ADAL" clId="{20A3ADFF-7201-4295-914A-807D0016063E}" dt="2018-06-07T18:43:18.940" v="113" actId="2696"/>
          <pc:sldLayoutMkLst>
            <pc:docMk/>
            <pc:sldMasterMk cId="1204826226" sldId="2147484588"/>
            <pc:sldLayoutMk cId="1808634821" sldId="2147484591"/>
          </pc:sldLayoutMkLst>
        </pc:sldLayoutChg>
        <pc:sldLayoutChg chg="del">
          <pc:chgData name="James Montemagno" userId="e0435849-a140-4c07-8047-7cefab9356ed" providerId="ADAL" clId="{20A3ADFF-7201-4295-914A-807D0016063E}" dt="2018-06-07T18:43:18.949" v="114" actId="2696"/>
          <pc:sldLayoutMkLst>
            <pc:docMk/>
            <pc:sldMasterMk cId="1204826226" sldId="2147484588"/>
            <pc:sldLayoutMk cId="2852866921" sldId="2147484592"/>
          </pc:sldLayoutMkLst>
        </pc:sldLayoutChg>
        <pc:sldLayoutChg chg="del">
          <pc:chgData name="James Montemagno" userId="e0435849-a140-4c07-8047-7cefab9356ed" providerId="ADAL" clId="{20A3ADFF-7201-4295-914A-807D0016063E}" dt="2018-06-07T18:43:18.957" v="115" actId="2696"/>
          <pc:sldLayoutMkLst>
            <pc:docMk/>
            <pc:sldMasterMk cId="1204826226" sldId="2147484588"/>
            <pc:sldLayoutMk cId="3197346570" sldId="2147484593"/>
          </pc:sldLayoutMkLst>
        </pc:sldLayoutChg>
        <pc:sldLayoutChg chg="del">
          <pc:chgData name="James Montemagno" userId="e0435849-a140-4c07-8047-7cefab9356ed" providerId="ADAL" clId="{20A3ADFF-7201-4295-914A-807D0016063E}" dt="2018-06-07T18:43:18.969" v="116" actId="2696"/>
          <pc:sldLayoutMkLst>
            <pc:docMk/>
            <pc:sldMasterMk cId="1204826226" sldId="2147484588"/>
            <pc:sldLayoutMk cId="3479543883" sldId="2147484594"/>
          </pc:sldLayoutMkLst>
        </pc:sldLayoutChg>
        <pc:sldLayoutChg chg="del">
          <pc:chgData name="James Montemagno" userId="e0435849-a140-4c07-8047-7cefab9356ed" providerId="ADAL" clId="{20A3ADFF-7201-4295-914A-807D0016063E}" dt="2018-06-07T18:43:18.979" v="117" actId="2696"/>
          <pc:sldLayoutMkLst>
            <pc:docMk/>
            <pc:sldMasterMk cId="1204826226" sldId="2147484588"/>
            <pc:sldLayoutMk cId="3731689037" sldId="2147484595"/>
          </pc:sldLayoutMkLst>
        </pc:sldLayoutChg>
        <pc:sldLayoutChg chg="del">
          <pc:chgData name="James Montemagno" userId="e0435849-a140-4c07-8047-7cefab9356ed" providerId="ADAL" clId="{20A3ADFF-7201-4295-914A-807D0016063E}" dt="2018-06-07T18:43:18.990" v="118" actId="2696"/>
          <pc:sldLayoutMkLst>
            <pc:docMk/>
            <pc:sldMasterMk cId="1204826226" sldId="2147484588"/>
            <pc:sldLayoutMk cId="3369475858" sldId="2147484596"/>
          </pc:sldLayoutMkLst>
        </pc:sldLayoutChg>
        <pc:sldLayoutChg chg="del">
          <pc:chgData name="James Montemagno" userId="e0435849-a140-4c07-8047-7cefab9356ed" providerId="ADAL" clId="{20A3ADFF-7201-4295-914A-807D0016063E}" dt="2018-06-07T18:43:18.999" v="119" actId="2696"/>
          <pc:sldLayoutMkLst>
            <pc:docMk/>
            <pc:sldMasterMk cId="1204826226" sldId="2147484588"/>
            <pc:sldLayoutMk cId="3664366439" sldId="2147484597"/>
          </pc:sldLayoutMkLst>
        </pc:sldLayoutChg>
        <pc:sldLayoutChg chg="del">
          <pc:chgData name="James Montemagno" userId="e0435849-a140-4c07-8047-7cefab9356ed" providerId="ADAL" clId="{20A3ADFF-7201-4295-914A-807D0016063E}" dt="2018-06-07T18:43:19.011" v="120" actId="2696"/>
          <pc:sldLayoutMkLst>
            <pc:docMk/>
            <pc:sldMasterMk cId="1204826226" sldId="2147484588"/>
            <pc:sldLayoutMk cId="3291374873" sldId="2147484599"/>
          </pc:sldLayoutMkLst>
        </pc:sldLayoutChg>
      </pc:sldMasterChg>
      <pc:sldMasterChg chg="del delSldLayout">
        <pc:chgData name="James Montemagno" userId="e0435849-a140-4c07-8047-7cefab9356ed" providerId="ADAL" clId="{20A3ADFF-7201-4295-914A-807D0016063E}" dt="2018-06-07T18:43:21.719" v="149" actId="2696"/>
        <pc:sldMasterMkLst>
          <pc:docMk/>
          <pc:sldMasterMk cId="726755020" sldId="2147484600"/>
        </pc:sldMasterMkLst>
        <pc:sldLayoutChg chg="del">
          <pc:chgData name="James Montemagno" userId="e0435849-a140-4c07-8047-7cefab9356ed" providerId="ADAL" clId="{20A3ADFF-7201-4295-914A-807D0016063E}" dt="2018-06-07T18:43:21.308" v="122" actId="2696"/>
          <pc:sldLayoutMkLst>
            <pc:docMk/>
            <pc:sldMasterMk cId="726755020" sldId="2147484600"/>
            <pc:sldLayoutMk cId="531414536" sldId="2147484601"/>
          </pc:sldLayoutMkLst>
        </pc:sldLayoutChg>
        <pc:sldLayoutChg chg="del">
          <pc:chgData name="James Montemagno" userId="e0435849-a140-4c07-8047-7cefab9356ed" providerId="ADAL" clId="{20A3ADFF-7201-4295-914A-807D0016063E}" dt="2018-06-07T18:43:21.323" v="123" actId="2696"/>
          <pc:sldLayoutMkLst>
            <pc:docMk/>
            <pc:sldMasterMk cId="726755020" sldId="2147484600"/>
            <pc:sldLayoutMk cId="3588910277" sldId="2147484602"/>
          </pc:sldLayoutMkLst>
        </pc:sldLayoutChg>
        <pc:sldLayoutChg chg="del">
          <pc:chgData name="James Montemagno" userId="e0435849-a140-4c07-8047-7cefab9356ed" providerId="ADAL" clId="{20A3ADFF-7201-4295-914A-807D0016063E}" dt="2018-06-07T18:43:21.338" v="124" actId="2696"/>
          <pc:sldLayoutMkLst>
            <pc:docMk/>
            <pc:sldMasterMk cId="726755020" sldId="2147484600"/>
            <pc:sldLayoutMk cId="1980843936" sldId="2147484603"/>
          </pc:sldLayoutMkLst>
        </pc:sldLayoutChg>
        <pc:sldLayoutChg chg="del">
          <pc:chgData name="James Montemagno" userId="e0435849-a140-4c07-8047-7cefab9356ed" providerId="ADAL" clId="{20A3ADFF-7201-4295-914A-807D0016063E}" dt="2018-06-07T18:43:21.348" v="125" actId="2696"/>
          <pc:sldLayoutMkLst>
            <pc:docMk/>
            <pc:sldMasterMk cId="726755020" sldId="2147484600"/>
            <pc:sldLayoutMk cId="2523708540" sldId="2147484604"/>
          </pc:sldLayoutMkLst>
        </pc:sldLayoutChg>
        <pc:sldLayoutChg chg="del">
          <pc:chgData name="James Montemagno" userId="e0435849-a140-4c07-8047-7cefab9356ed" providerId="ADAL" clId="{20A3ADFF-7201-4295-914A-807D0016063E}" dt="2018-06-07T18:43:21.358" v="126" actId="2696"/>
          <pc:sldLayoutMkLst>
            <pc:docMk/>
            <pc:sldMasterMk cId="726755020" sldId="2147484600"/>
            <pc:sldLayoutMk cId="1990671303" sldId="2147484605"/>
          </pc:sldLayoutMkLst>
        </pc:sldLayoutChg>
        <pc:sldLayoutChg chg="del">
          <pc:chgData name="James Montemagno" userId="e0435849-a140-4c07-8047-7cefab9356ed" providerId="ADAL" clId="{20A3ADFF-7201-4295-914A-807D0016063E}" dt="2018-06-07T18:43:21.374" v="127" actId="2696"/>
          <pc:sldLayoutMkLst>
            <pc:docMk/>
            <pc:sldMasterMk cId="726755020" sldId="2147484600"/>
            <pc:sldLayoutMk cId="1012217437" sldId="2147484606"/>
          </pc:sldLayoutMkLst>
        </pc:sldLayoutChg>
        <pc:sldLayoutChg chg="del">
          <pc:chgData name="James Montemagno" userId="e0435849-a140-4c07-8047-7cefab9356ed" providerId="ADAL" clId="{20A3ADFF-7201-4295-914A-807D0016063E}" dt="2018-06-07T18:43:21.387" v="128" actId="2696"/>
          <pc:sldLayoutMkLst>
            <pc:docMk/>
            <pc:sldMasterMk cId="726755020" sldId="2147484600"/>
            <pc:sldLayoutMk cId="1713260269" sldId="2147484607"/>
          </pc:sldLayoutMkLst>
        </pc:sldLayoutChg>
        <pc:sldLayoutChg chg="del">
          <pc:chgData name="James Montemagno" userId="e0435849-a140-4c07-8047-7cefab9356ed" providerId="ADAL" clId="{20A3ADFF-7201-4295-914A-807D0016063E}" dt="2018-06-07T18:43:21.395" v="129" actId="2696"/>
          <pc:sldLayoutMkLst>
            <pc:docMk/>
            <pc:sldMasterMk cId="726755020" sldId="2147484600"/>
            <pc:sldLayoutMk cId="2392675590" sldId="2147484608"/>
          </pc:sldLayoutMkLst>
        </pc:sldLayoutChg>
        <pc:sldLayoutChg chg="del">
          <pc:chgData name="James Montemagno" userId="e0435849-a140-4c07-8047-7cefab9356ed" providerId="ADAL" clId="{20A3ADFF-7201-4295-914A-807D0016063E}" dt="2018-06-07T18:43:21.412" v="130" actId="2696"/>
          <pc:sldLayoutMkLst>
            <pc:docMk/>
            <pc:sldMasterMk cId="726755020" sldId="2147484600"/>
            <pc:sldLayoutMk cId="304044644" sldId="2147484609"/>
          </pc:sldLayoutMkLst>
        </pc:sldLayoutChg>
        <pc:sldLayoutChg chg="del">
          <pc:chgData name="James Montemagno" userId="e0435849-a140-4c07-8047-7cefab9356ed" providerId="ADAL" clId="{20A3ADFF-7201-4295-914A-807D0016063E}" dt="2018-06-07T18:43:21.428" v="131" actId="2696"/>
          <pc:sldLayoutMkLst>
            <pc:docMk/>
            <pc:sldMasterMk cId="726755020" sldId="2147484600"/>
            <pc:sldLayoutMk cId="3082703388" sldId="2147484610"/>
          </pc:sldLayoutMkLst>
        </pc:sldLayoutChg>
        <pc:sldLayoutChg chg="del">
          <pc:chgData name="James Montemagno" userId="e0435849-a140-4c07-8047-7cefab9356ed" providerId="ADAL" clId="{20A3ADFF-7201-4295-914A-807D0016063E}" dt="2018-06-07T18:43:21.441" v="132" actId="2696"/>
          <pc:sldLayoutMkLst>
            <pc:docMk/>
            <pc:sldMasterMk cId="726755020" sldId="2147484600"/>
            <pc:sldLayoutMk cId="3493508999" sldId="2147484611"/>
          </pc:sldLayoutMkLst>
        </pc:sldLayoutChg>
        <pc:sldLayoutChg chg="del">
          <pc:chgData name="James Montemagno" userId="e0435849-a140-4c07-8047-7cefab9356ed" providerId="ADAL" clId="{20A3ADFF-7201-4295-914A-807D0016063E}" dt="2018-06-07T18:43:21.459" v="133" actId="2696"/>
          <pc:sldLayoutMkLst>
            <pc:docMk/>
            <pc:sldMasterMk cId="726755020" sldId="2147484600"/>
            <pc:sldLayoutMk cId="2538155371" sldId="2147484612"/>
          </pc:sldLayoutMkLst>
        </pc:sldLayoutChg>
        <pc:sldLayoutChg chg="del">
          <pc:chgData name="James Montemagno" userId="e0435849-a140-4c07-8047-7cefab9356ed" providerId="ADAL" clId="{20A3ADFF-7201-4295-914A-807D0016063E}" dt="2018-06-07T18:43:21.475" v="134" actId="2696"/>
          <pc:sldLayoutMkLst>
            <pc:docMk/>
            <pc:sldMasterMk cId="726755020" sldId="2147484600"/>
            <pc:sldLayoutMk cId="637790486" sldId="2147484613"/>
          </pc:sldLayoutMkLst>
        </pc:sldLayoutChg>
        <pc:sldLayoutChg chg="del">
          <pc:chgData name="James Montemagno" userId="e0435849-a140-4c07-8047-7cefab9356ed" providerId="ADAL" clId="{20A3ADFF-7201-4295-914A-807D0016063E}" dt="2018-06-07T18:43:21.493" v="135" actId="2696"/>
          <pc:sldLayoutMkLst>
            <pc:docMk/>
            <pc:sldMasterMk cId="726755020" sldId="2147484600"/>
            <pc:sldLayoutMk cId="4051440982" sldId="2147484614"/>
          </pc:sldLayoutMkLst>
        </pc:sldLayoutChg>
        <pc:sldLayoutChg chg="del">
          <pc:chgData name="James Montemagno" userId="e0435849-a140-4c07-8047-7cefab9356ed" providerId="ADAL" clId="{20A3ADFF-7201-4295-914A-807D0016063E}" dt="2018-06-07T18:43:21.506" v="136" actId="2696"/>
          <pc:sldLayoutMkLst>
            <pc:docMk/>
            <pc:sldMasterMk cId="726755020" sldId="2147484600"/>
            <pc:sldLayoutMk cId="2455383417" sldId="2147484615"/>
          </pc:sldLayoutMkLst>
        </pc:sldLayoutChg>
        <pc:sldLayoutChg chg="del">
          <pc:chgData name="James Montemagno" userId="e0435849-a140-4c07-8047-7cefab9356ed" providerId="ADAL" clId="{20A3ADFF-7201-4295-914A-807D0016063E}" dt="2018-06-07T18:43:21.522" v="137" actId="2696"/>
          <pc:sldLayoutMkLst>
            <pc:docMk/>
            <pc:sldMasterMk cId="726755020" sldId="2147484600"/>
            <pc:sldLayoutMk cId="1732611201" sldId="2147484616"/>
          </pc:sldLayoutMkLst>
        </pc:sldLayoutChg>
        <pc:sldLayoutChg chg="del">
          <pc:chgData name="James Montemagno" userId="e0435849-a140-4c07-8047-7cefab9356ed" providerId="ADAL" clId="{20A3ADFF-7201-4295-914A-807D0016063E}" dt="2018-06-07T18:43:21.574" v="138" actId="2696"/>
          <pc:sldLayoutMkLst>
            <pc:docMk/>
            <pc:sldMasterMk cId="726755020" sldId="2147484600"/>
            <pc:sldLayoutMk cId="1311171992" sldId="2147484617"/>
          </pc:sldLayoutMkLst>
        </pc:sldLayoutChg>
        <pc:sldLayoutChg chg="del">
          <pc:chgData name="James Montemagno" userId="e0435849-a140-4c07-8047-7cefab9356ed" providerId="ADAL" clId="{20A3ADFF-7201-4295-914A-807D0016063E}" dt="2018-06-07T18:43:21.589" v="139" actId="2696"/>
          <pc:sldLayoutMkLst>
            <pc:docMk/>
            <pc:sldMasterMk cId="726755020" sldId="2147484600"/>
            <pc:sldLayoutMk cId="4065415589" sldId="2147484618"/>
          </pc:sldLayoutMkLst>
        </pc:sldLayoutChg>
        <pc:sldLayoutChg chg="del">
          <pc:chgData name="James Montemagno" userId="e0435849-a140-4c07-8047-7cefab9356ed" providerId="ADAL" clId="{20A3ADFF-7201-4295-914A-807D0016063E}" dt="2018-06-07T18:43:21.601" v="140" actId="2696"/>
          <pc:sldLayoutMkLst>
            <pc:docMk/>
            <pc:sldMasterMk cId="726755020" sldId="2147484600"/>
            <pc:sldLayoutMk cId="402018502" sldId="2147484619"/>
          </pc:sldLayoutMkLst>
        </pc:sldLayoutChg>
        <pc:sldLayoutChg chg="del">
          <pc:chgData name="James Montemagno" userId="e0435849-a140-4c07-8047-7cefab9356ed" providerId="ADAL" clId="{20A3ADFF-7201-4295-914A-807D0016063E}" dt="2018-06-07T18:43:21.610" v="141" actId="2696"/>
          <pc:sldLayoutMkLst>
            <pc:docMk/>
            <pc:sldMasterMk cId="726755020" sldId="2147484600"/>
            <pc:sldLayoutMk cId="96473865" sldId="2147484620"/>
          </pc:sldLayoutMkLst>
        </pc:sldLayoutChg>
        <pc:sldLayoutChg chg="del">
          <pc:chgData name="James Montemagno" userId="e0435849-a140-4c07-8047-7cefab9356ed" providerId="ADAL" clId="{20A3ADFF-7201-4295-914A-807D0016063E}" dt="2018-06-07T18:43:21.623" v="142" actId="2696"/>
          <pc:sldLayoutMkLst>
            <pc:docMk/>
            <pc:sldMasterMk cId="726755020" sldId="2147484600"/>
            <pc:sldLayoutMk cId="2574409319" sldId="2147484621"/>
          </pc:sldLayoutMkLst>
        </pc:sldLayoutChg>
        <pc:sldLayoutChg chg="del">
          <pc:chgData name="James Montemagno" userId="e0435849-a140-4c07-8047-7cefab9356ed" providerId="ADAL" clId="{20A3ADFF-7201-4295-914A-807D0016063E}" dt="2018-06-07T18:43:21.637" v="143" actId="2696"/>
          <pc:sldLayoutMkLst>
            <pc:docMk/>
            <pc:sldMasterMk cId="726755020" sldId="2147484600"/>
            <pc:sldLayoutMk cId="638380965" sldId="2147484622"/>
          </pc:sldLayoutMkLst>
        </pc:sldLayoutChg>
        <pc:sldLayoutChg chg="del">
          <pc:chgData name="James Montemagno" userId="e0435849-a140-4c07-8047-7cefab9356ed" providerId="ADAL" clId="{20A3ADFF-7201-4295-914A-807D0016063E}" dt="2018-06-07T18:43:21.648" v="144" actId="2696"/>
          <pc:sldLayoutMkLst>
            <pc:docMk/>
            <pc:sldMasterMk cId="726755020" sldId="2147484600"/>
            <pc:sldLayoutMk cId="1074492261" sldId="2147484623"/>
          </pc:sldLayoutMkLst>
        </pc:sldLayoutChg>
        <pc:sldLayoutChg chg="del">
          <pc:chgData name="James Montemagno" userId="e0435849-a140-4c07-8047-7cefab9356ed" providerId="ADAL" clId="{20A3ADFF-7201-4295-914A-807D0016063E}" dt="2018-06-07T18:43:21.659" v="145" actId="2696"/>
          <pc:sldLayoutMkLst>
            <pc:docMk/>
            <pc:sldMasterMk cId="726755020" sldId="2147484600"/>
            <pc:sldLayoutMk cId="2455874962" sldId="2147484624"/>
          </pc:sldLayoutMkLst>
        </pc:sldLayoutChg>
        <pc:sldLayoutChg chg="del">
          <pc:chgData name="James Montemagno" userId="e0435849-a140-4c07-8047-7cefab9356ed" providerId="ADAL" clId="{20A3ADFF-7201-4295-914A-807D0016063E}" dt="2018-06-07T18:43:21.671" v="146" actId="2696"/>
          <pc:sldLayoutMkLst>
            <pc:docMk/>
            <pc:sldMasterMk cId="726755020" sldId="2147484600"/>
            <pc:sldLayoutMk cId="4212400873" sldId="2147484625"/>
          </pc:sldLayoutMkLst>
        </pc:sldLayoutChg>
        <pc:sldLayoutChg chg="del">
          <pc:chgData name="James Montemagno" userId="e0435849-a140-4c07-8047-7cefab9356ed" providerId="ADAL" clId="{20A3ADFF-7201-4295-914A-807D0016063E}" dt="2018-06-07T18:43:21.685" v="147" actId="2696"/>
          <pc:sldLayoutMkLst>
            <pc:docMk/>
            <pc:sldMasterMk cId="726755020" sldId="2147484600"/>
            <pc:sldLayoutMk cId="3137378602" sldId="2147484626"/>
          </pc:sldLayoutMkLst>
        </pc:sldLayoutChg>
        <pc:sldLayoutChg chg="del">
          <pc:chgData name="James Montemagno" userId="e0435849-a140-4c07-8047-7cefab9356ed" providerId="ADAL" clId="{20A3ADFF-7201-4295-914A-807D0016063E}" dt="2018-06-07T18:43:21.698" v="148" actId="2696"/>
          <pc:sldLayoutMkLst>
            <pc:docMk/>
            <pc:sldMasterMk cId="726755020" sldId="2147484600"/>
            <pc:sldLayoutMk cId="315426291" sldId="2147484627"/>
          </pc:sldLayoutMkLst>
        </pc:sldLayoutChg>
      </pc:sldMasterChg>
      <pc:sldMasterChg chg="add del addSldLayout delSldLayout">
        <pc:chgData name="James Montemagno" userId="e0435849-a140-4c07-8047-7cefab9356ed" providerId="ADAL" clId="{20A3ADFF-7201-4295-914A-807D0016063E}" dt="2018-06-07T18:44:45.762" v="202" actId="2696"/>
        <pc:sldMasterMkLst>
          <pc:docMk/>
          <pc:sldMasterMk cId="4080260783" sldId="2147484723"/>
        </pc:sldMasterMkLst>
        <pc:sldLayoutChg chg="add del">
          <pc:chgData name="James Montemagno" userId="e0435849-a140-4c07-8047-7cefab9356ed" providerId="ADAL" clId="{20A3ADFF-7201-4295-914A-807D0016063E}" dt="2018-06-07T18:44:45.762" v="202" actId="2696"/>
          <pc:sldLayoutMkLst>
            <pc:docMk/>
            <pc:sldMasterMk cId="4080260783" sldId="2147484723"/>
            <pc:sldLayoutMk cId="4046534552" sldId="2147484724"/>
          </pc:sldLayoutMkLst>
        </pc:sldLayoutChg>
        <pc:sldLayoutChg chg="add del">
          <pc:chgData name="James Montemagno" userId="e0435849-a140-4c07-8047-7cefab9356ed" providerId="ADAL" clId="{20A3ADFF-7201-4295-914A-807D0016063E}" dt="2018-06-07T18:44:45.675" v="201" actId="2696"/>
          <pc:sldLayoutMkLst>
            <pc:docMk/>
            <pc:sldMasterMk cId="4080260783" sldId="2147484723"/>
            <pc:sldLayoutMk cId="106494752" sldId="2147484725"/>
          </pc:sldLayoutMkLst>
        </pc:sldLayoutChg>
        <pc:sldLayoutChg chg="add del">
          <pc:chgData name="James Montemagno" userId="e0435849-a140-4c07-8047-7cefab9356ed" providerId="ADAL" clId="{20A3ADFF-7201-4295-914A-807D0016063E}" dt="2018-06-07T18:44:45.593" v="200" actId="2696"/>
          <pc:sldLayoutMkLst>
            <pc:docMk/>
            <pc:sldMasterMk cId="4080260783" sldId="2147484723"/>
            <pc:sldLayoutMk cId="1514334062" sldId="2147484726"/>
          </pc:sldLayoutMkLst>
        </pc:sldLayoutChg>
        <pc:sldLayoutChg chg="add del">
          <pc:chgData name="James Montemagno" userId="e0435849-a140-4c07-8047-7cefab9356ed" providerId="ADAL" clId="{20A3ADFF-7201-4295-914A-807D0016063E}" dt="2018-06-07T18:44:45.515" v="199" actId="2696"/>
          <pc:sldLayoutMkLst>
            <pc:docMk/>
            <pc:sldMasterMk cId="4080260783" sldId="2147484723"/>
            <pc:sldLayoutMk cId="3641108614" sldId="2147484728"/>
          </pc:sldLayoutMkLst>
        </pc:sldLayoutChg>
        <pc:sldLayoutChg chg="add del">
          <pc:chgData name="James Montemagno" userId="e0435849-a140-4c07-8047-7cefab9356ed" providerId="ADAL" clId="{20A3ADFF-7201-4295-914A-807D0016063E}" dt="2018-06-07T18:44:45.427" v="198" actId="2696"/>
          <pc:sldLayoutMkLst>
            <pc:docMk/>
            <pc:sldMasterMk cId="4080260783" sldId="2147484723"/>
            <pc:sldLayoutMk cId="106203902" sldId="2147484729"/>
          </pc:sldLayoutMkLst>
        </pc:sldLayoutChg>
        <pc:sldLayoutChg chg="add del">
          <pc:chgData name="James Montemagno" userId="e0435849-a140-4c07-8047-7cefab9356ed" providerId="ADAL" clId="{20A3ADFF-7201-4295-914A-807D0016063E}" dt="2018-06-07T18:44:45.344" v="197" actId="2696"/>
          <pc:sldLayoutMkLst>
            <pc:docMk/>
            <pc:sldMasterMk cId="4080260783" sldId="2147484723"/>
            <pc:sldLayoutMk cId="1529924186" sldId="2147484731"/>
          </pc:sldLayoutMkLst>
        </pc:sldLayoutChg>
        <pc:sldLayoutChg chg="add del">
          <pc:chgData name="James Montemagno" userId="e0435849-a140-4c07-8047-7cefab9356ed" providerId="ADAL" clId="{20A3ADFF-7201-4295-914A-807D0016063E}" dt="2018-06-07T18:44:45.260" v="196" actId="2696"/>
          <pc:sldLayoutMkLst>
            <pc:docMk/>
            <pc:sldMasterMk cId="4080260783" sldId="2147484723"/>
            <pc:sldLayoutMk cId="3865437517" sldId="2147484732"/>
          </pc:sldLayoutMkLst>
        </pc:sldLayoutChg>
        <pc:sldLayoutChg chg="add del">
          <pc:chgData name="James Montemagno" userId="e0435849-a140-4c07-8047-7cefab9356ed" providerId="ADAL" clId="{20A3ADFF-7201-4295-914A-807D0016063E}" dt="2018-06-07T18:44:45.179" v="195" actId="2696"/>
          <pc:sldLayoutMkLst>
            <pc:docMk/>
            <pc:sldMasterMk cId="4080260783" sldId="2147484723"/>
            <pc:sldLayoutMk cId="401970996" sldId="2147484733"/>
          </pc:sldLayoutMkLst>
        </pc:sldLayoutChg>
        <pc:sldLayoutChg chg="add del">
          <pc:chgData name="James Montemagno" userId="e0435849-a140-4c07-8047-7cefab9356ed" providerId="ADAL" clId="{20A3ADFF-7201-4295-914A-807D0016063E}" dt="2018-06-07T18:44:45.096" v="194" actId="2696"/>
          <pc:sldLayoutMkLst>
            <pc:docMk/>
            <pc:sldMasterMk cId="4080260783" sldId="2147484723"/>
            <pc:sldLayoutMk cId="2707943402" sldId="2147484734"/>
          </pc:sldLayoutMkLst>
        </pc:sldLayoutChg>
      </pc:sldMasterChg>
      <pc:sldMasterChg chg="del delSldLayout">
        <pc:chgData name="James Montemagno" userId="e0435849-a140-4c07-8047-7cefab9356ed" providerId="ADAL" clId="{20A3ADFF-7201-4295-914A-807D0016063E}" dt="2018-06-07T18:43:45.404" v="180" actId="2696"/>
        <pc:sldMasterMkLst>
          <pc:docMk/>
          <pc:sldMasterMk cId="1061279892" sldId="2147484735"/>
        </pc:sldMasterMkLst>
        <pc:sldLayoutChg chg="del">
          <pc:chgData name="James Montemagno" userId="e0435849-a140-4c07-8047-7cefab9356ed" providerId="ADAL" clId="{20A3ADFF-7201-4295-914A-807D0016063E}" dt="2018-06-07T18:43:45.238" v="152" actId="2696"/>
          <pc:sldLayoutMkLst>
            <pc:docMk/>
            <pc:sldMasterMk cId="1061279892" sldId="2147484735"/>
            <pc:sldLayoutMk cId="1067026749" sldId="2147484736"/>
          </pc:sldLayoutMkLst>
        </pc:sldLayoutChg>
        <pc:sldLayoutChg chg="del">
          <pc:chgData name="James Montemagno" userId="e0435849-a140-4c07-8047-7cefab9356ed" providerId="ADAL" clId="{20A3ADFF-7201-4295-914A-807D0016063E}" dt="2018-06-07T18:43:45.243" v="153" actId="2696"/>
          <pc:sldLayoutMkLst>
            <pc:docMk/>
            <pc:sldMasterMk cId="1061279892" sldId="2147484735"/>
            <pc:sldLayoutMk cId="2523004520" sldId="2147484737"/>
          </pc:sldLayoutMkLst>
        </pc:sldLayoutChg>
        <pc:sldLayoutChg chg="del">
          <pc:chgData name="James Montemagno" userId="e0435849-a140-4c07-8047-7cefab9356ed" providerId="ADAL" clId="{20A3ADFF-7201-4295-914A-807D0016063E}" dt="2018-06-07T18:43:45.249" v="154" actId="2696"/>
          <pc:sldLayoutMkLst>
            <pc:docMk/>
            <pc:sldMasterMk cId="1061279892" sldId="2147484735"/>
            <pc:sldLayoutMk cId="3128421185" sldId="2147484738"/>
          </pc:sldLayoutMkLst>
        </pc:sldLayoutChg>
        <pc:sldLayoutChg chg="del">
          <pc:chgData name="James Montemagno" userId="e0435849-a140-4c07-8047-7cefab9356ed" providerId="ADAL" clId="{20A3ADFF-7201-4295-914A-807D0016063E}" dt="2018-06-07T18:43:45.254" v="155" actId="2696"/>
          <pc:sldLayoutMkLst>
            <pc:docMk/>
            <pc:sldMasterMk cId="1061279892" sldId="2147484735"/>
            <pc:sldLayoutMk cId="342931877" sldId="2147484739"/>
          </pc:sldLayoutMkLst>
        </pc:sldLayoutChg>
        <pc:sldLayoutChg chg="del">
          <pc:chgData name="James Montemagno" userId="e0435849-a140-4c07-8047-7cefab9356ed" providerId="ADAL" clId="{20A3ADFF-7201-4295-914A-807D0016063E}" dt="2018-06-07T18:43:45.259" v="156" actId="2696"/>
          <pc:sldLayoutMkLst>
            <pc:docMk/>
            <pc:sldMasterMk cId="1061279892" sldId="2147484735"/>
            <pc:sldLayoutMk cId="1821876579" sldId="2147484740"/>
          </pc:sldLayoutMkLst>
        </pc:sldLayoutChg>
        <pc:sldLayoutChg chg="del">
          <pc:chgData name="James Montemagno" userId="e0435849-a140-4c07-8047-7cefab9356ed" providerId="ADAL" clId="{20A3ADFF-7201-4295-914A-807D0016063E}" dt="2018-06-07T18:43:45.263" v="157" actId="2696"/>
          <pc:sldLayoutMkLst>
            <pc:docMk/>
            <pc:sldMasterMk cId="1061279892" sldId="2147484735"/>
            <pc:sldLayoutMk cId="1617103783" sldId="2147484741"/>
          </pc:sldLayoutMkLst>
        </pc:sldLayoutChg>
        <pc:sldLayoutChg chg="del">
          <pc:chgData name="James Montemagno" userId="e0435849-a140-4c07-8047-7cefab9356ed" providerId="ADAL" clId="{20A3ADFF-7201-4295-914A-807D0016063E}" dt="2018-06-07T18:43:45.269" v="158" actId="2696"/>
          <pc:sldLayoutMkLst>
            <pc:docMk/>
            <pc:sldMasterMk cId="1061279892" sldId="2147484735"/>
            <pc:sldLayoutMk cId="894361010" sldId="2147484742"/>
          </pc:sldLayoutMkLst>
        </pc:sldLayoutChg>
        <pc:sldLayoutChg chg="del">
          <pc:chgData name="James Montemagno" userId="e0435849-a140-4c07-8047-7cefab9356ed" providerId="ADAL" clId="{20A3ADFF-7201-4295-914A-807D0016063E}" dt="2018-06-07T18:43:45.272" v="159" actId="2696"/>
          <pc:sldLayoutMkLst>
            <pc:docMk/>
            <pc:sldMasterMk cId="1061279892" sldId="2147484735"/>
            <pc:sldLayoutMk cId="582786458" sldId="2147484743"/>
          </pc:sldLayoutMkLst>
        </pc:sldLayoutChg>
        <pc:sldLayoutChg chg="del">
          <pc:chgData name="James Montemagno" userId="e0435849-a140-4c07-8047-7cefab9356ed" providerId="ADAL" clId="{20A3ADFF-7201-4295-914A-807D0016063E}" dt="2018-06-07T18:43:45.275" v="160" actId="2696"/>
          <pc:sldLayoutMkLst>
            <pc:docMk/>
            <pc:sldMasterMk cId="1061279892" sldId="2147484735"/>
            <pc:sldLayoutMk cId="3602142401" sldId="2147484744"/>
          </pc:sldLayoutMkLst>
        </pc:sldLayoutChg>
        <pc:sldLayoutChg chg="del">
          <pc:chgData name="James Montemagno" userId="e0435849-a140-4c07-8047-7cefab9356ed" providerId="ADAL" clId="{20A3ADFF-7201-4295-914A-807D0016063E}" dt="2018-06-07T18:43:45.278" v="161" actId="2696"/>
          <pc:sldLayoutMkLst>
            <pc:docMk/>
            <pc:sldMasterMk cId="1061279892" sldId="2147484735"/>
            <pc:sldLayoutMk cId="3047577383" sldId="2147484745"/>
          </pc:sldLayoutMkLst>
        </pc:sldLayoutChg>
        <pc:sldLayoutChg chg="del">
          <pc:chgData name="James Montemagno" userId="e0435849-a140-4c07-8047-7cefab9356ed" providerId="ADAL" clId="{20A3ADFF-7201-4295-914A-807D0016063E}" dt="2018-06-07T18:43:45.286" v="162" actId="2696"/>
          <pc:sldLayoutMkLst>
            <pc:docMk/>
            <pc:sldMasterMk cId="1061279892" sldId="2147484735"/>
            <pc:sldLayoutMk cId="170861775" sldId="2147484746"/>
          </pc:sldLayoutMkLst>
        </pc:sldLayoutChg>
        <pc:sldLayoutChg chg="del">
          <pc:chgData name="James Montemagno" userId="e0435849-a140-4c07-8047-7cefab9356ed" providerId="ADAL" clId="{20A3ADFF-7201-4295-914A-807D0016063E}" dt="2018-06-07T18:43:45.293" v="163" actId="2696"/>
          <pc:sldLayoutMkLst>
            <pc:docMk/>
            <pc:sldMasterMk cId="1061279892" sldId="2147484735"/>
            <pc:sldLayoutMk cId="377955384" sldId="2147484747"/>
          </pc:sldLayoutMkLst>
        </pc:sldLayoutChg>
        <pc:sldLayoutChg chg="del">
          <pc:chgData name="James Montemagno" userId="e0435849-a140-4c07-8047-7cefab9356ed" providerId="ADAL" clId="{20A3ADFF-7201-4295-914A-807D0016063E}" dt="2018-06-07T18:43:45.299" v="164" actId="2696"/>
          <pc:sldLayoutMkLst>
            <pc:docMk/>
            <pc:sldMasterMk cId="1061279892" sldId="2147484735"/>
            <pc:sldLayoutMk cId="3358769579" sldId="2147484748"/>
          </pc:sldLayoutMkLst>
        </pc:sldLayoutChg>
        <pc:sldLayoutChg chg="del">
          <pc:chgData name="James Montemagno" userId="e0435849-a140-4c07-8047-7cefab9356ed" providerId="ADAL" clId="{20A3ADFF-7201-4295-914A-807D0016063E}" dt="2018-06-07T18:43:45.307" v="165" actId="2696"/>
          <pc:sldLayoutMkLst>
            <pc:docMk/>
            <pc:sldMasterMk cId="1061279892" sldId="2147484735"/>
            <pc:sldLayoutMk cId="3257076265" sldId="2147484749"/>
          </pc:sldLayoutMkLst>
        </pc:sldLayoutChg>
        <pc:sldLayoutChg chg="del">
          <pc:chgData name="James Montemagno" userId="e0435849-a140-4c07-8047-7cefab9356ed" providerId="ADAL" clId="{20A3ADFF-7201-4295-914A-807D0016063E}" dt="2018-06-07T18:43:45.315" v="166" actId="2696"/>
          <pc:sldLayoutMkLst>
            <pc:docMk/>
            <pc:sldMasterMk cId="1061279892" sldId="2147484735"/>
            <pc:sldLayoutMk cId="2584707459" sldId="2147484750"/>
          </pc:sldLayoutMkLst>
        </pc:sldLayoutChg>
        <pc:sldLayoutChg chg="del">
          <pc:chgData name="James Montemagno" userId="e0435849-a140-4c07-8047-7cefab9356ed" providerId="ADAL" clId="{20A3ADFF-7201-4295-914A-807D0016063E}" dt="2018-06-07T18:43:45.323" v="167" actId="2696"/>
          <pc:sldLayoutMkLst>
            <pc:docMk/>
            <pc:sldMasterMk cId="1061279892" sldId="2147484735"/>
            <pc:sldLayoutMk cId="1382614654" sldId="2147484751"/>
          </pc:sldLayoutMkLst>
        </pc:sldLayoutChg>
        <pc:sldLayoutChg chg="del">
          <pc:chgData name="James Montemagno" userId="e0435849-a140-4c07-8047-7cefab9356ed" providerId="ADAL" clId="{20A3ADFF-7201-4295-914A-807D0016063E}" dt="2018-06-07T18:43:45.328" v="168" actId="2696"/>
          <pc:sldLayoutMkLst>
            <pc:docMk/>
            <pc:sldMasterMk cId="1061279892" sldId="2147484735"/>
            <pc:sldLayoutMk cId="3487279322" sldId="2147484752"/>
          </pc:sldLayoutMkLst>
        </pc:sldLayoutChg>
        <pc:sldLayoutChg chg="del">
          <pc:chgData name="James Montemagno" userId="e0435849-a140-4c07-8047-7cefab9356ed" providerId="ADAL" clId="{20A3ADFF-7201-4295-914A-807D0016063E}" dt="2018-06-07T18:43:45.332" v="169" actId="2696"/>
          <pc:sldLayoutMkLst>
            <pc:docMk/>
            <pc:sldMasterMk cId="1061279892" sldId="2147484735"/>
            <pc:sldLayoutMk cId="1072722496" sldId="2147484753"/>
          </pc:sldLayoutMkLst>
        </pc:sldLayoutChg>
        <pc:sldLayoutChg chg="del">
          <pc:chgData name="James Montemagno" userId="e0435849-a140-4c07-8047-7cefab9356ed" providerId="ADAL" clId="{20A3ADFF-7201-4295-914A-807D0016063E}" dt="2018-06-07T18:43:45.341" v="170" actId="2696"/>
          <pc:sldLayoutMkLst>
            <pc:docMk/>
            <pc:sldMasterMk cId="1061279892" sldId="2147484735"/>
            <pc:sldLayoutMk cId="1083784698" sldId="2147484754"/>
          </pc:sldLayoutMkLst>
        </pc:sldLayoutChg>
        <pc:sldLayoutChg chg="del">
          <pc:chgData name="James Montemagno" userId="e0435849-a140-4c07-8047-7cefab9356ed" providerId="ADAL" clId="{20A3ADFF-7201-4295-914A-807D0016063E}" dt="2018-06-07T18:43:45.344" v="171" actId="2696"/>
          <pc:sldLayoutMkLst>
            <pc:docMk/>
            <pc:sldMasterMk cId="1061279892" sldId="2147484735"/>
            <pc:sldLayoutMk cId="376095773" sldId="2147484755"/>
          </pc:sldLayoutMkLst>
        </pc:sldLayoutChg>
        <pc:sldLayoutChg chg="del">
          <pc:chgData name="James Montemagno" userId="e0435849-a140-4c07-8047-7cefab9356ed" providerId="ADAL" clId="{20A3ADFF-7201-4295-914A-807D0016063E}" dt="2018-06-07T18:43:45.348" v="172" actId="2696"/>
          <pc:sldLayoutMkLst>
            <pc:docMk/>
            <pc:sldMasterMk cId="1061279892" sldId="2147484735"/>
            <pc:sldLayoutMk cId="135651204" sldId="2147484756"/>
          </pc:sldLayoutMkLst>
        </pc:sldLayoutChg>
        <pc:sldLayoutChg chg="del">
          <pc:chgData name="James Montemagno" userId="e0435849-a140-4c07-8047-7cefab9356ed" providerId="ADAL" clId="{20A3ADFF-7201-4295-914A-807D0016063E}" dt="2018-06-07T18:43:45.357" v="173" actId="2696"/>
          <pc:sldLayoutMkLst>
            <pc:docMk/>
            <pc:sldMasterMk cId="1061279892" sldId="2147484735"/>
            <pc:sldLayoutMk cId="3381400911" sldId="2147484757"/>
          </pc:sldLayoutMkLst>
        </pc:sldLayoutChg>
        <pc:sldLayoutChg chg="del">
          <pc:chgData name="James Montemagno" userId="e0435849-a140-4c07-8047-7cefab9356ed" providerId="ADAL" clId="{20A3ADFF-7201-4295-914A-807D0016063E}" dt="2018-06-07T18:43:45.361" v="174" actId="2696"/>
          <pc:sldLayoutMkLst>
            <pc:docMk/>
            <pc:sldMasterMk cId="1061279892" sldId="2147484735"/>
            <pc:sldLayoutMk cId="3582384206" sldId="2147484758"/>
          </pc:sldLayoutMkLst>
        </pc:sldLayoutChg>
        <pc:sldLayoutChg chg="del">
          <pc:chgData name="James Montemagno" userId="e0435849-a140-4c07-8047-7cefab9356ed" providerId="ADAL" clId="{20A3ADFF-7201-4295-914A-807D0016063E}" dt="2018-06-07T18:43:45.366" v="175" actId="2696"/>
          <pc:sldLayoutMkLst>
            <pc:docMk/>
            <pc:sldMasterMk cId="1061279892" sldId="2147484735"/>
            <pc:sldLayoutMk cId="1487529942" sldId="2147484759"/>
          </pc:sldLayoutMkLst>
        </pc:sldLayoutChg>
        <pc:sldLayoutChg chg="del">
          <pc:chgData name="James Montemagno" userId="e0435849-a140-4c07-8047-7cefab9356ed" providerId="ADAL" clId="{20A3ADFF-7201-4295-914A-807D0016063E}" dt="2018-06-07T18:43:45.373" v="176" actId="2696"/>
          <pc:sldLayoutMkLst>
            <pc:docMk/>
            <pc:sldMasterMk cId="1061279892" sldId="2147484735"/>
            <pc:sldLayoutMk cId="2340658184" sldId="2147484760"/>
          </pc:sldLayoutMkLst>
        </pc:sldLayoutChg>
        <pc:sldLayoutChg chg="del">
          <pc:chgData name="James Montemagno" userId="e0435849-a140-4c07-8047-7cefab9356ed" providerId="ADAL" clId="{20A3ADFF-7201-4295-914A-807D0016063E}" dt="2018-06-07T18:43:45.376" v="177" actId="2696"/>
          <pc:sldLayoutMkLst>
            <pc:docMk/>
            <pc:sldMasterMk cId="1061279892" sldId="2147484735"/>
            <pc:sldLayoutMk cId="254168223" sldId="2147484762"/>
          </pc:sldLayoutMkLst>
        </pc:sldLayoutChg>
        <pc:sldLayoutChg chg="del">
          <pc:chgData name="James Montemagno" userId="e0435849-a140-4c07-8047-7cefab9356ed" providerId="ADAL" clId="{20A3ADFF-7201-4295-914A-807D0016063E}" dt="2018-06-07T18:43:45.380" v="178" actId="2696"/>
          <pc:sldLayoutMkLst>
            <pc:docMk/>
            <pc:sldMasterMk cId="1061279892" sldId="2147484735"/>
            <pc:sldLayoutMk cId="1350476865" sldId="2147484764"/>
          </pc:sldLayoutMkLst>
        </pc:sldLayoutChg>
        <pc:sldLayoutChg chg="del">
          <pc:chgData name="James Montemagno" userId="e0435849-a140-4c07-8047-7cefab9356ed" providerId="ADAL" clId="{20A3ADFF-7201-4295-914A-807D0016063E}" dt="2018-06-07T18:43:45.387" v="179" actId="2696"/>
          <pc:sldLayoutMkLst>
            <pc:docMk/>
            <pc:sldMasterMk cId="1061279892" sldId="2147484735"/>
            <pc:sldLayoutMk cId="2710621884" sldId="2147484765"/>
          </pc:sldLayoutMkLst>
        </pc:sldLayoutChg>
      </pc:sldMasterChg>
      <pc:sldMasterChg chg="addSp">
        <pc:chgData name="James Montemagno" userId="e0435849-a140-4c07-8047-7cefab9356ed" providerId="ADAL" clId="{20A3ADFF-7201-4295-914A-807D0016063E}" dt="2018-06-07T18:42:42.527" v="29"/>
        <pc:sldMasterMkLst>
          <pc:docMk/>
          <pc:sldMasterMk cId="828413471" sldId="2147484773"/>
        </pc:sldMasterMkLst>
        <pc:picChg chg="add">
          <ac:chgData name="James Montemagno" userId="e0435849-a140-4c07-8047-7cefab9356ed" providerId="ADAL" clId="{20A3ADFF-7201-4295-914A-807D0016063E}" dt="2018-06-07T18:42:42.527" v="29"/>
          <ac:picMkLst>
            <pc:docMk/>
            <pc:sldMasterMk cId="828413471" sldId="2147484773"/>
            <ac:picMk id="20" creationId="{64C0CB66-FBDC-44B2-911F-FF52850971A6}"/>
          </ac:picMkLst>
        </pc:picChg>
      </pc:sldMasterChg>
    </pc:docChg>
  </pc:docChgLst>
  <pc:docChgLst>
    <pc:chgData name="James Montemagno" userId="e0435849-a140-4c07-8047-7cefab9356ed" providerId="ADAL" clId="{70D21EF3-E4DE-47DD-9C8E-069A21787881}"/>
    <pc:docChg chg="undo custSel addSld delSld modSld sldOrd delMainMaster modSection">
      <pc:chgData name="James Montemagno" userId="e0435849-a140-4c07-8047-7cefab9356ed" providerId="ADAL" clId="{70D21EF3-E4DE-47DD-9C8E-069A21787881}" dt="2018-05-29T07:45:19.295" v="919"/>
      <pc:docMkLst>
        <pc:docMk/>
      </pc:docMkLst>
      <pc:sldChg chg="add del">
        <pc:chgData name="James Montemagno" userId="e0435849-a140-4c07-8047-7cefab9356ed" providerId="ADAL" clId="{70D21EF3-E4DE-47DD-9C8E-069A21787881}" dt="2018-05-28T14:21:30.835" v="917"/>
        <pc:sldMkLst>
          <pc:docMk/>
          <pc:sldMk cId="3087016542" sldId="260"/>
        </pc:sldMkLst>
      </pc:sldChg>
      <pc:sldChg chg="addSp delSp modSp add del setBg delAnim modAnim">
        <pc:chgData name="James Montemagno" userId="e0435849-a140-4c07-8047-7cefab9356ed" providerId="ADAL" clId="{70D21EF3-E4DE-47DD-9C8E-069A21787881}" dt="2018-05-28T14:01:48.466" v="608" actId="1076"/>
        <pc:sldMkLst>
          <pc:docMk/>
          <pc:sldMk cId="1415122760" sldId="261"/>
        </pc:sldMkLst>
        <pc:spChg chg="mod">
          <ac:chgData name="James Montemagno" userId="e0435849-a140-4c07-8047-7cefab9356ed" providerId="ADAL" clId="{70D21EF3-E4DE-47DD-9C8E-069A21787881}" dt="2018-05-28T13:55:24.536" v="276" actId="1076"/>
          <ac:spMkLst>
            <pc:docMk/>
            <pc:sldMk cId="1415122760" sldId="261"/>
            <ac:spMk id="2" creationId="{00000000-0000-0000-0000-000000000000}"/>
          </ac:spMkLst>
        </pc:spChg>
        <pc:spChg chg="add mod">
          <ac:chgData name="James Montemagno" userId="e0435849-a140-4c07-8047-7cefab9356ed" providerId="ADAL" clId="{70D21EF3-E4DE-47DD-9C8E-069A21787881}" dt="2018-05-28T13:56:32.716" v="360" actId="1076"/>
          <ac:spMkLst>
            <pc:docMk/>
            <pc:sldMk cId="1415122760" sldId="261"/>
            <ac:spMk id="11" creationId="{619AEEEB-2A17-4D7A-B72F-276AF61A342C}"/>
          </ac:spMkLst>
        </pc:spChg>
        <pc:spChg chg="del">
          <ac:chgData name="James Montemagno" userId="e0435849-a140-4c07-8047-7cefab9356ed" providerId="ADAL" clId="{70D21EF3-E4DE-47DD-9C8E-069A21787881}" dt="2018-05-28T13:51:48.845" v="220" actId="478"/>
          <ac:spMkLst>
            <pc:docMk/>
            <pc:sldMk cId="1415122760" sldId="261"/>
            <ac:spMk id="13" creationId="{E49C5D03-DBD9-440F-9E9C-4DAE7F2A6A6B}"/>
          </ac:spMkLst>
        </pc:spChg>
        <pc:spChg chg="del">
          <ac:chgData name="James Montemagno" userId="e0435849-a140-4c07-8047-7cefab9356ed" providerId="ADAL" clId="{70D21EF3-E4DE-47DD-9C8E-069A21787881}" dt="2018-05-28T13:51:48.845" v="220" actId="478"/>
          <ac:spMkLst>
            <pc:docMk/>
            <pc:sldMk cId="1415122760" sldId="261"/>
            <ac:spMk id="14" creationId="{69404918-CE01-4674-8FDC-F3DECBDFEF8C}"/>
          </ac:spMkLst>
        </pc:spChg>
        <pc:spChg chg="del">
          <ac:chgData name="James Montemagno" userId="e0435849-a140-4c07-8047-7cefab9356ed" providerId="ADAL" clId="{70D21EF3-E4DE-47DD-9C8E-069A21787881}" dt="2018-05-28T13:51:48.845" v="220" actId="478"/>
          <ac:spMkLst>
            <pc:docMk/>
            <pc:sldMk cId="1415122760" sldId="261"/>
            <ac:spMk id="15" creationId="{93BFA6B2-94D0-4331-910E-6B396F2975DF}"/>
          </ac:spMkLst>
        </pc:spChg>
        <pc:spChg chg="del">
          <ac:chgData name="James Montemagno" userId="e0435849-a140-4c07-8047-7cefab9356ed" providerId="ADAL" clId="{70D21EF3-E4DE-47DD-9C8E-069A21787881}" dt="2018-05-28T13:51:48.845" v="220" actId="478"/>
          <ac:spMkLst>
            <pc:docMk/>
            <pc:sldMk cId="1415122760" sldId="261"/>
            <ac:spMk id="16" creationId="{A73F00E5-F007-48BE-85FE-C988B55F882C}"/>
          </ac:spMkLst>
        </pc:spChg>
        <pc:spChg chg="del">
          <ac:chgData name="James Montemagno" userId="e0435849-a140-4c07-8047-7cefab9356ed" providerId="ADAL" clId="{70D21EF3-E4DE-47DD-9C8E-069A21787881}" dt="2018-05-28T13:51:48.845" v="220" actId="478"/>
          <ac:spMkLst>
            <pc:docMk/>
            <pc:sldMk cId="1415122760" sldId="261"/>
            <ac:spMk id="17" creationId="{2B7F1B45-7A45-4777-9086-CC32E13659F1}"/>
          </ac:spMkLst>
        </pc:spChg>
        <pc:spChg chg="add mod">
          <ac:chgData name="James Montemagno" userId="e0435849-a140-4c07-8047-7cefab9356ed" providerId="ADAL" clId="{70D21EF3-E4DE-47DD-9C8E-069A21787881}" dt="2018-05-28T14:01:45.312" v="607" actId="1076"/>
          <ac:spMkLst>
            <pc:docMk/>
            <pc:sldMk cId="1415122760" sldId="261"/>
            <ac:spMk id="25" creationId="{8ABCA5A8-B20D-491F-85BA-B12C6FD226C5}"/>
          </ac:spMkLst>
        </pc:spChg>
        <pc:spChg chg="add mod">
          <ac:chgData name="James Montemagno" userId="e0435849-a140-4c07-8047-7cefab9356ed" providerId="ADAL" clId="{70D21EF3-E4DE-47DD-9C8E-069A21787881}" dt="2018-05-28T14:01:35.751" v="603" actId="1076"/>
          <ac:spMkLst>
            <pc:docMk/>
            <pc:sldMk cId="1415122760" sldId="261"/>
            <ac:spMk id="26" creationId="{F4F1EB63-7BCB-41B8-A358-BDDA4893CE4A}"/>
          </ac:spMkLst>
        </pc:spChg>
        <pc:spChg chg="add mod">
          <ac:chgData name="James Montemagno" userId="e0435849-a140-4c07-8047-7cefab9356ed" providerId="ADAL" clId="{70D21EF3-E4DE-47DD-9C8E-069A21787881}" dt="2018-05-28T13:56:18.027" v="335" actId="20577"/>
          <ac:spMkLst>
            <pc:docMk/>
            <pc:sldMk cId="1415122760" sldId="261"/>
            <ac:spMk id="27" creationId="{C176E1D2-6585-4E09-848D-450D3A4D6060}"/>
          </ac:spMkLst>
        </pc:spChg>
        <pc:spChg chg="add mod">
          <ac:chgData name="James Montemagno" userId="e0435849-a140-4c07-8047-7cefab9356ed" providerId="ADAL" clId="{70D21EF3-E4DE-47DD-9C8E-069A21787881}" dt="2018-05-28T13:56:24.613" v="356" actId="20577"/>
          <ac:spMkLst>
            <pc:docMk/>
            <pc:sldMk cId="1415122760" sldId="261"/>
            <ac:spMk id="28" creationId="{E4E06419-3752-413F-9E7A-DFFA839031B5}"/>
          </ac:spMkLst>
        </pc:spChg>
        <pc:spChg chg="add mod">
          <ac:chgData name="James Montemagno" userId="e0435849-a140-4c07-8047-7cefab9356ed" providerId="ADAL" clId="{70D21EF3-E4DE-47DD-9C8E-069A21787881}" dt="2018-05-28T14:01:48.466" v="608" actId="1076"/>
          <ac:spMkLst>
            <pc:docMk/>
            <pc:sldMk cId="1415122760" sldId="261"/>
            <ac:spMk id="29" creationId="{B7CC4E26-088D-43C4-802D-FF5B3F4C807F}"/>
          </ac:spMkLst>
        </pc:spChg>
        <pc:spChg chg="add mod">
          <ac:chgData name="James Montemagno" userId="e0435849-a140-4c07-8047-7cefab9356ed" providerId="ADAL" clId="{70D21EF3-E4DE-47DD-9C8E-069A21787881}" dt="2018-05-28T13:57:55.318" v="403" actId="1076"/>
          <ac:spMkLst>
            <pc:docMk/>
            <pc:sldMk cId="1415122760" sldId="261"/>
            <ac:spMk id="30" creationId="{640E2C78-7FF5-47AC-83E9-04A44D317902}"/>
          </ac:spMkLst>
        </pc:spChg>
        <pc:spChg chg="add mod">
          <ac:chgData name="James Montemagno" userId="e0435849-a140-4c07-8047-7cefab9356ed" providerId="ADAL" clId="{70D21EF3-E4DE-47DD-9C8E-069A21787881}" dt="2018-05-28T14:01:40.083" v="605" actId="1076"/>
          <ac:spMkLst>
            <pc:docMk/>
            <pc:sldMk cId="1415122760" sldId="261"/>
            <ac:spMk id="31" creationId="{54025A12-095E-4400-9BC8-CE80E5172383}"/>
          </ac:spMkLst>
        </pc:spChg>
        <pc:spChg chg="add mod">
          <ac:chgData name="James Montemagno" userId="e0435849-a140-4c07-8047-7cefab9356ed" providerId="ADAL" clId="{70D21EF3-E4DE-47DD-9C8E-069A21787881}" dt="2018-05-28T13:58:11.160" v="424" actId="20577"/>
          <ac:spMkLst>
            <pc:docMk/>
            <pc:sldMk cId="1415122760" sldId="261"/>
            <ac:spMk id="32" creationId="{190EB697-E641-4AE1-8C70-C9232B5EED5F}"/>
          </ac:spMkLst>
        </pc:spChg>
        <pc:spChg chg="add mod">
          <ac:chgData name="James Montemagno" userId="e0435849-a140-4c07-8047-7cefab9356ed" providerId="ADAL" clId="{70D21EF3-E4DE-47DD-9C8E-069A21787881}" dt="2018-05-28T14:01:42.413" v="606" actId="1076"/>
          <ac:spMkLst>
            <pc:docMk/>
            <pc:sldMk cId="1415122760" sldId="261"/>
            <ac:spMk id="33" creationId="{0C9F600F-A94C-4D90-9CB3-1CC0BB4AB759}"/>
          </ac:spMkLst>
        </pc:spChg>
        <pc:spChg chg="add mod">
          <ac:chgData name="James Montemagno" userId="e0435849-a140-4c07-8047-7cefab9356ed" providerId="ADAL" clId="{70D21EF3-E4DE-47DD-9C8E-069A21787881}" dt="2018-05-28T13:58:31.258" v="447" actId="20577"/>
          <ac:spMkLst>
            <pc:docMk/>
            <pc:sldMk cId="1415122760" sldId="261"/>
            <ac:spMk id="34" creationId="{F0E098AB-81EB-4C5F-9C2D-C8B379982409}"/>
          </ac:spMkLst>
        </pc:spChg>
        <pc:spChg chg="add mod">
          <ac:chgData name="James Montemagno" userId="e0435849-a140-4c07-8047-7cefab9356ed" providerId="ADAL" clId="{70D21EF3-E4DE-47DD-9C8E-069A21787881}" dt="2018-05-28T14:00:30.757" v="589" actId="1076"/>
          <ac:spMkLst>
            <pc:docMk/>
            <pc:sldMk cId="1415122760" sldId="261"/>
            <ac:spMk id="35" creationId="{DE58CBF0-2B5C-4780-A91C-579AE8BBC5AE}"/>
          </ac:spMkLst>
        </pc:spChg>
        <pc:spChg chg="add mod">
          <ac:chgData name="James Montemagno" userId="e0435849-a140-4c07-8047-7cefab9356ed" providerId="ADAL" clId="{70D21EF3-E4DE-47DD-9C8E-069A21787881}" dt="2018-05-28T13:58:52.688" v="483" actId="1076"/>
          <ac:spMkLst>
            <pc:docMk/>
            <pc:sldMk cId="1415122760" sldId="261"/>
            <ac:spMk id="36" creationId="{62332610-40C1-41C4-A7F5-B681F2FB8D6C}"/>
          </ac:spMkLst>
        </pc:spChg>
        <pc:spChg chg="add mod">
          <ac:chgData name="James Montemagno" userId="e0435849-a140-4c07-8047-7cefab9356ed" providerId="ADAL" clId="{70D21EF3-E4DE-47DD-9C8E-069A21787881}" dt="2018-05-28T13:58:59.228" v="496" actId="20577"/>
          <ac:spMkLst>
            <pc:docMk/>
            <pc:sldMk cId="1415122760" sldId="261"/>
            <ac:spMk id="37" creationId="{38E679D9-4745-4A7C-BC8C-0726650194FC}"/>
          </ac:spMkLst>
        </pc:spChg>
        <pc:spChg chg="add mod">
          <ac:chgData name="James Montemagno" userId="e0435849-a140-4c07-8047-7cefab9356ed" providerId="ADAL" clId="{70D21EF3-E4DE-47DD-9C8E-069A21787881}" dt="2018-05-28T13:59:08.554" v="507" actId="20577"/>
          <ac:spMkLst>
            <pc:docMk/>
            <pc:sldMk cId="1415122760" sldId="261"/>
            <ac:spMk id="38" creationId="{56C8D054-40C5-4A8F-B0A5-76100ECB7037}"/>
          </ac:spMkLst>
        </pc:spChg>
        <pc:spChg chg="add mod">
          <ac:chgData name="James Montemagno" userId="e0435849-a140-4c07-8047-7cefab9356ed" providerId="ADAL" clId="{70D21EF3-E4DE-47DD-9C8E-069A21787881}" dt="2018-05-28T13:59:16.538" v="518" actId="20577"/>
          <ac:spMkLst>
            <pc:docMk/>
            <pc:sldMk cId="1415122760" sldId="261"/>
            <ac:spMk id="39" creationId="{E2FB787B-3DFE-410C-B5A3-430436817873}"/>
          </ac:spMkLst>
        </pc:spChg>
        <pc:spChg chg="add mod">
          <ac:chgData name="James Montemagno" userId="e0435849-a140-4c07-8047-7cefab9356ed" providerId="ADAL" clId="{70D21EF3-E4DE-47DD-9C8E-069A21787881}" dt="2018-05-28T13:59:38.058" v="537" actId="20577"/>
          <ac:spMkLst>
            <pc:docMk/>
            <pc:sldMk cId="1415122760" sldId="261"/>
            <ac:spMk id="40" creationId="{47D2FE98-37D4-4912-BA58-234F6491FCDF}"/>
          </ac:spMkLst>
        </pc:spChg>
        <pc:spChg chg="add mod">
          <ac:chgData name="James Montemagno" userId="e0435849-a140-4c07-8047-7cefab9356ed" providerId="ADAL" clId="{70D21EF3-E4DE-47DD-9C8E-069A21787881}" dt="2018-05-28T13:59:54.574" v="550" actId="1076"/>
          <ac:spMkLst>
            <pc:docMk/>
            <pc:sldMk cId="1415122760" sldId="261"/>
            <ac:spMk id="41" creationId="{E1DC5E39-6D9C-4724-B504-ADC2A95106BE}"/>
          </ac:spMkLst>
        </pc:spChg>
        <pc:spChg chg="add mod">
          <ac:chgData name="James Montemagno" userId="e0435849-a140-4c07-8047-7cefab9356ed" providerId="ADAL" clId="{70D21EF3-E4DE-47DD-9C8E-069A21787881}" dt="2018-05-28T14:00:02.228" v="563" actId="20577"/>
          <ac:spMkLst>
            <pc:docMk/>
            <pc:sldMk cId="1415122760" sldId="261"/>
            <ac:spMk id="42" creationId="{C167C2C6-E79C-49B9-81C5-4691535A60AE}"/>
          </ac:spMkLst>
        </pc:spChg>
        <pc:spChg chg="add mod">
          <ac:chgData name="James Montemagno" userId="e0435849-a140-4c07-8047-7cefab9356ed" providerId="ADAL" clId="{70D21EF3-E4DE-47DD-9C8E-069A21787881}" dt="2018-05-28T14:01:37.883" v="604" actId="1076"/>
          <ac:spMkLst>
            <pc:docMk/>
            <pc:sldMk cId="1415122760" sldId="261"/>
            <ac:spMk id="43" creationId="{E860AADB-C6C2-4814-B0BB-DBA6171745BC}"/>
          </ac:spMkLst>
        </pc:spChg>
        <pc:spChg chg="del mod">
          <ac:chgData name="James Montemagno" userId="e0435849-a140-4c07-8047-7cefab9356ed" providerId="ADAL" clId="{70D21EF3-E4DE-47DD-9C8E-069A21787881}" dt="2018-05-28T13:52:55.664" v="258" actId="478"/>
          <ac:spMkLst>
            <pc:docMk/>
            <pc:sldMk cId="1415122760" sldId="261"/>
            <ac:spMk id="44" creationId="{00000000-0000-0000-0000-000000000000}"/>
          </ac:spMkLst>
        </pc:spChg>
        <pc:spChg chg="del mod">
          <ac:chgData name="James Montemagno" userId="e0435849-a140-4c07-8047-7cefab9356ed" providerId="ADAL" clId="{70D21EF3-E4DE-47DD-9C8E-069A21787881}" dt="2018-05-28T13:52:54.628" v="257" actId="478"/>
          <ac:spMkLst>
            <pc:docMk/>
            <pc:sldMk cId="1415122760" sldId="261"/>
            <ac:spMk id="45" creationId="{00000000-0000-0000-0000-000000000000}"/>
          </ac:spMkLst>
        </pc:spChg>
        <pc:spChg chg="add mod">
          <ac:chgData name="James Montemagno" userId="e0435849-a140-4c07-8047-7cefab9356ed" providerId="ADAL" clId="{70D21EF3-E4DE-47DD-9C8E-069A21787881}" dt="2018-05-28T14:00:22.152" v="586" actId="1076"/>
          <ac:spMkLst>
            <pc:docMk/>
            <pc:sldMk cId="1415122760" sldId="261"/>
            <ac:spMk id="46" creationId="{30294D81-283B-4792-8AA2-3F9EE860B3F9}"/>
          </ac:spMkLst>
        </pc:spChg>
        <pc:spChg chg="add mod">
          <ac:chgData name="James Montemagno" userId="e0435849-a140-4c07-8047-7cefab9356ed" providerId="ADAL" clId="{70D21EF3-E4DE-47DD-9C8E-069A21787881}" dt="2018-05-28T14:00:35.138" v="599" actId="1076"/>
          <ac:spMkLst>
            <pc:docMk/>
            <pc:sldMk cId="1415122760" sldId="261"/>
            <ac:spMk id="47" creationId="{B9D44A25-2528-4F94-8892-ACCF164AFBBC}"/>
          </ac:spMkLst>
        </pc:spChg>
        <pc:spChg chg="mod">
          <ac:chgData name="James Montemagno" userId="e0435849-a140-4c07-8047-7cefab9356ed" providerId="ADAL" clId="{70D21EF3-E4DE-47DD-9C8E-069A21787881}" dt="2018-05-28T13:55:40.079" v="282" actId="1076"/>
          <ac:spMkLst>
            <pc:docMk/>
            <pc:sldMk cId="1415122760" sldId="261"/>
            <ac:spMk id="81" creationId="{00000000-0000-0000-0000-000000000000}"/>
          </ac:spMkLst>
        </pc:spChg>
        <pc:grpChg chg="del">
          <ac:chgData name="James Montemagno" userId="e0435849-a140-4c07-8047-7cefab9356ed" providerId="ADAL" clId="{70D21EF3-E4DE-47DD-9C8E-069A21787881}" dt="2018-05-28T13:51:50.408" v="221" actId="478"/>
          <ac:grpSpMkLst>
            <pc:docMk/>
            <pc:sldMk cId="1415122760" sldId="261"/>
            <ac:grpSpMk id="10" creationId="{00000000-0000-0000-0000-000000000000}"/>
          </ac:grpSpMkLst>
        </pc:grpChg>
        <pc:picChg chg="add del mod">
          <ac:chgData name="James Montemagno" userId="e0435849-a140-4c07-8047-7cefab9356ed" providerId="ADAL" clId="{70D21EF3-E4DE-47DD-9C8E-069A21787881}" dt="2018-05-28T13:53:51.045" v="260" actId="1076"/>
          <ac:picMkLst>
            <pc:docMk/>
            <pc:sldMk cId="1415122760" sldId="261"/>
            <ac:picMk id="4" creationId="{24BDD925-D8F5-47F8-8BB6-9018B035D23B}"/>
          </ac:picMkLst>
        </pc:picChg>
        <pc:picChg chg="add del mod">
          <ac:chgData name="James Montemagno" userId="e0435849-a140-4c07-8047-7cefab9356ed" providerId="ADAL" clId="{70D21EF3-E4DE-47DD-9C8E-069A21787881}" dt="2018-05-28T13:54:13.184" v="262" actId="478"/>
          <ac:picMkLst>
            <pc:docMk/>
            <pc:sldMk cId="1415122760" sldId="261"/>
            <ac:picMk id="6" creationId="{F292D6AD-F571-46D2-8C84-C0E3C2BE83B3}"/>
          </ac:picMkLst>
        </pc:picChg>
        <pc:picChg chg="add mod">
          <ac:chgData name="James Montemagno" userId="e0435849-a140-4c07-8047-7cefab9356ed" providerId="ADAL" clId="{70D21EF3-E4DE-47DD-9C8E-069A21787881}" dt="2018-05-28T13:56:39.733" v="377" actId="1076"/>
          <ac:picMkLst>
            <pc:docMk/>
            <pc:sldMk cId="1415122760" sldId="261"/>
            <ac:picMk id="8" creationId="{AA8E0E5C-E4DA-4B91-B54C-7E83BC2536A3}"/>
          </ac:picMkLst>
        </pc:picChg>
      </pc:sldChg>
      <pc:sldChg chg="modSp">
        <pc:chgData name="James Montemagno" userId="e0435849-a140-4c07-8047-7cefab9356ed" providerId="ADAL" clId="{70D21EF3-E4DE-47DD-9C8E-069A21787881}" dt="2018-05-18T18:12:28.425" v="26" actId="20577"/>
        <pc:sldMkLst>
          <pc:docMk/>
          <pc:sldMk cId="1226123316" sldId="1563"/>
        </pc:sldMkLst>
        <pc:spChg chg="mod">
          <ac:chgData name="James Montemagno" userId="e0435849-a140-4c07-8047-7cefab9356ed" providerId="ADAL" clId="{70D21EF3-E4DE-47DD-9C8E-069A21787881}" dt="2018-05-18T18:12:28.425" v="26" actId="20577"/>
          <ac:spMkLst>
            <pc:docMk/>
            <pc:sldMk cId="1226123316" sldId="1563"/>
            <ac:spMk id="4" creationId="{00000000-0000-0000-0000-000000000000}"/>
          </ac:spMkLst>
        </pc:spChg>
      </pc:sldChg>
      <pc:sldChg chg="modSp add del modTransition">
        <pc:chgData name="James Montemagno" userId="e0435849-a140-4c07-8047-7cefab9356ed" providerId="ADAL" clId="{70D21EF3-E4DE-47DD-9C8E-069A21787881}" dt="2018-05-29T07:45:12.619" v="918"/>
        <pc:sldMkLst>
          <pc:docMk/>
          <pc:sldMk cId="2953905714" sldId="1590"/>
        </pc:sldMkLst>
        <pc:spChg chg="mod">
          <ac:chgData name="James Montemagno" userId="e0435849-a140-4c07-8047-7cefab9356ed" providerId="ADAL" clId="{70D21EF3-E4DE-47DD-9C8E-069A21787881}" dt="2018-05-18T18:13:02.749" v="123" actId="20577"/>
          <ac:spMkLst>
            <pc:docMk/>
            <pc:sldMk cId="2953905714" sldId="1590"/>
            <ac:spMk id="4" creationId="{00000000-0000-0000-0000-000000000000}"/>
          </ac:spMkLst>
        </pc:spChg>
      </pc:sldChg>
      <pc:sldChg chg="delSp add del delAnim">
        <pc:chgData name="James Montemagno" userId="e0435849-a140-4c07-8047-7cefab9356ed" providerId="ADAL" clId="{70D21EF3-E4DE-47DD-9C8E-069A21787881}" dt="2018-05-28T13:51:37.424" v="217" actId="478"/>
        <pc:sldMkLst>
          <pc:docMk/>
          <pc:sldMk cId="3864083229" sldId="1830"/>
        </pc:sldMkLst>
        <pc:spChg chg="del">
          <ac:chgData name="James Montemagno" userId="e0435849-a140-4c07-8047-7cefab9356ed" providerId="ADAL" clId="{70D21EF3-E4DE-47DD-9C8E-069A21787881}" dt="2018-05-28T13:51:37.424" v="217" actId="478"/>
          <ac:spMkLst>
            <pc:docMk/>
            <pc:sldMk cId="3864083229" sldId="1830"/>
            <ac:spMk id="35" creationId="{66904B56-277F-4DC0-9528-C6DC89338A4D}"/>
          </ac:spMkLst>
        </pc:spChg>
      </pc:sldChg>
      <pc:sldMasterChg chg="delSldLayout">
        <pc:chgData name="James Montemagno" userId="e0435849-a140-4c07-8047-7cefab9356ed" providerId="ADAL" clId="{70D21EF3-E4DE-47DD-9C8E-069A21787881}" dt="2018-05-28T13:51:02.544" v="172" actId="2696"/>
        <pc:sldMasterMkLst>
          <pc:docMk/>
          <pc:sldMasterMk cId="4059602932" sldId="2147484475"/>
        </pc:sldMasterMkLst>
      </pc:sldMasterChg>
      <pc:sldMasterChg chg="delSldLayout">
        <pc:chgData name="James Montemagno" userId="e0435849-a140-4c07-8047-7cefab9356ed" providerId="ADAL" clId="{70D21EF3-E4DE-47DD-9C8E-069A21787881}" dt="2018-05-18T18:18:20.988" v="154" actId="2696"/>
        <pc:sldMasterMkLst>
          <pc:docMk/>
          <pc:sldMasterMk cId="955297541" sldId="2147484706"/>
        </pc:sldMasterMkLst>
      </pc:sldMasterChg>
      <pc:sldMasterChg chg="delSldLayout">
        <pc:chgData name="James Montemagno" userId="e0435849-a140-4c07-8047-7cefab9356ed" providerId="ADAL" clId="{70D21EF3-E4DE-47DD-9C8E-069A21787881}" dt="2018-05-18T18:12:36.414" v="36" actId="2696"/>
        <pc:sldMasterMkLst>
          <pc:docMk/>
          <pc:sldMasterMk cId="4080260783" sldId="2147484723"/>
        </pc:sldMasterMkLst>
      </pc:sldMasterChg>
      <pc:sldMasterChg chg="delSldLayout">
        <pc:chgData name="James Montemagno" userId="e0435849-a140-4c07-8047-7cefab9356ed" providerId="ADAL" clId="{70D21EF3-E4DE-47DD-9C8E-069A21787881}" dt="2018-05-18T18:18:19.677" v="145" actId="2696"/>
        <pc:sldMasterMkLst>
          <pc:docMk/>
          <pc:sldMasterMk cId="1061279892" sldId="2147484735"/>
        </pc:sldMasterMkLst>
      </pc:sldMasterChg>
    </pc:docChg>
  </pc:docChgLst>
  <pc:docChgLst>
    <pc:chgData name="James Montemagno" userId="e0435849-a140-4c07-8047-7cefab9356ed" providerId="ADAL" clId="{A97D812C-1A62-49AE-9916-308D355E86F7}"/>
    <pc:docChg chg="modSld sldOrd">
      <pc:chgData name="James Montemagno" userId="e0435849-a140-4c07-8047-7cefab9356ed" providerId="ADAL" clId="{A97D812C-1A62-49AE-9916-308D355E86F7}" dt="2018-05-17T22:29:18.236" v="4"/>
      <pc:docMkLst>
        <pc:docMk/>
      </pc:docMkLst>
    </pc:docChg>
  </pc:docChgLst>
  <pc:docChgLst>
    <pc:chgData name="James Montemagno" userId="e0435849-a140-4c07-8047-7cefab9356ed" providerId="ADAL" clId="{3E8BB6F9-CECC-49D7-9D6B-2A2B789415ED}"/>
  </pc:docChgLst>
  <pc:docChgLst>
    <pc:chgData name="James Montemagno" userId="e0435849-a140-4c07-8047-7cefab9356ed" providerId="ADAL" clId="{370A8DD1-5F26-4864-8FFC-C4156B7CF262}"/>
    <pc:docChg chg="addSld modSld">
      <pc:chgData name="James Montemagno" userId="e0435849-a140-4c07-8047-7cefab9356ed" providerId="ADAL" clId="{370A8DD1-5F26-4864-8FFC-C4156B7CF262}" dt="2018-05-16T23:39:42.048" v="8"/>
      <pc:docMkLst>
        <pc:docMk/>
      </pc:docMkLst>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4/1/2019 3:40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4/1/2019 3:40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313C66B-7AF5-40BA-8933-D16874FF94CC}" type="datetime8">
              <a:rPr lang="en-US" smtClean="0"/>
              <a:t>4/1/2019 3:40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515327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while it is awesome that we have access to everything with Xamarin when we want to access those features we run into a few walls.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4/1/2019 3:40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3059487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worry though because the Xamarin team at Microsoft has us covered!</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4/1/2019 3:40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0272821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Xamarin.Essentials offers a single library to access native APIs from shared code. As of today it features over 30 different APIs that are super optimized for each platform and deliver a consistent API experience.</a:t>
            </a:r>
          </a:p>
          <a:p>
            <a:endParaRPr lang="en-US" dirty="0"/>
          </a:p>
          <a:p>
            <a:r>
              <a:rPr lang="en-US" dirty="0"/>
              <a:t>Here is a sample of some of them.</a:t>
            </a:r>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4/1/2019 3:40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5521312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Xamarin.Essentials works with any application no matter how you are building the user interface or if it is just a single application.</a:t>
            </a:r>
          </a:p>
          <a:p>
            <a:endParaRPr lang="en-US" dirty="0"/>
          </a:p>
          <a:p>
            <a:r>
              <a:rPr lang="en-US" dirty="0"/>
              <a:t>It support these versions of the OS, which account for over 95% of all users.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4/1/2019 3:40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544746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really easy to get started. A single NuGet gets installed into your project.</a:t>
            </a:r>
          </a:p>
          <a:p>
            <a:endParaRPr lang="en-US" dirty="0"/>
          </a:p>
          <a:p>
            <a:r>
              <a:rPr lang="en-US" dirty="0"/>
              <a:t>For Android there is just a small bit of setup that needs to go in to track the activity state and handle permissions.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4/1/2019 3:40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778911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mentioned it was super optimized, and that is because it is “Linker Safe”</a:t>
            </a:r>
          </a:p>
          <a:p>
            <a:endParaRPr lang="en-US" dirty="0"/>
          </a:p>
          <a:p>
            <a:r>
              <a:rPr lang="en-US" dirty="0"/>
              <a:t>Here is a case study of an app that used about 6 different plugins and what it looked like after switching over to Xamarin.Essentials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4/1/2019 3:40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8104556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4FAA446-E61B-4D43-A3B1-7749AA6DC131}"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4/1/2019 3:40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18</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534284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get started I have a few questions for existing Xamarin developers in the room.</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4/1/2019 3:40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4138094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Such as accessing geolocation or the camera?</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4/1/2019 3:40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750697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have existing apps you may have implemented a lot of these yourself.</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4/1/2019 3:40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0212958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lot of community efforts to abstract these APIs. Have you used any of these? If so how many and how was your support and getting bugs fixed? Also were the APIs consistent?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4/1/2019 3:40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45358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start with the basics of Xamarin.</a:t>
            </a:r>
          </a:p>
          <a:p>
            <a:endParaRPr lang="en-US" dirty="0"/>
          </a:p>
          <a:p>
            <a:r>
              <a:rPr lang="en-US" dirty="0"/>
              <a:t>You can craft fully native iOS/Android/Windows apps all in C#</a:t>
            </a:r>
          </a:p>
          <a:p>
            <a:endParaRPr lang="en-US" dirty="0"/>
          </a:p>
          <a:p>
            <a:r>
              <a:rPr lang="en-US" dirty="0"/>
              <a:t>Share your business logic and potentially all or some of the </a:t>
            </a:r>
            <a:r>
              <a:rPr lang="en-US"/>
              <a:t>user i</a:t>
            </a:r>
            <a:endParaRPr lang="en-US" dirty="0"/>
          </a:p>
        </p:txBody>
      </p:sp>
      <p:sp>
        <p:nvSpPr>
          <p:cNvPr id="4" name="Header Placeholder 3"/>
          <p:cNvSpPr>
            <a:spLocks noGrp="1"/>
          </p:cNvSpPr>
          <p:nvPr>
            <p:ph type="hdr" sz="quarter" idx="10"/>
          </p:nvPr>
        </p:nvSpPr>
        <p:spPr>
          <a:xfrm>
            <a:off x="0" y="0"/>
            <a:ext cx="2971800" cy="458788"/>
          </a:xfrm>
          <a:prstGeom prst="rect">
            <a:avLst/>
          </a:prstGeom>
        </p:spPr>
        <p:txBody>
          <a:bodyPr/>
          <a:lstStyle/>
          <a:p>
            <a:pPr marL="0" marR="0" lvl="0" indent="0" defTabSz="825500" eaLnBrk="1" fontAlgn="auto" latinLnBrk="0" hangingPunct="1">
              <a:lnSpc>
                <a:spcPct val="100000"/>
              </a:lnSpc>
              <a:spcBef>
                <a:spcPts val="0"/>
              </a:spcBef>
              <a:spcAft>
                <a:spcPts val="0"/>
              </a:spcAft>
              <a:buClrTx/>
              <a:buSzTx/>
              <a:buFontTx/>
              <a:buNone/>
              <a:tabLst/>
              <a:defRPr/>
            </a:pPr>
            <a:r>
              <a:rPr kumimoji="0" lang="en-US" sz="4500" b="1" i="0" u="none" strike="noStrike" kern="0" cap="none" spc="0" normalizeH="0" baseline="0" noProof="0" dirty="0">
                <a:ln>
                  <a:noFill/>
                </a:ln>
                <a:solidFill>
                  <a:prstClr val="black"/>
                </a:solidFill>
                <a:effectLst/>
                <a:uLnTx/>
                <a:uFillTx/>
                <a:latin typeface="Segoe UI"/>
                <a:cs typeface="Segoe UI"/>
                <a:sym typeface="Segoe UI"/>
              </a:rPr>
              <a:t>Build 2015</a:t>
            </a:r>
          </a:p>
        </p:txBody>
      </p:sp>
      <p:sp>
        <p:nvSpPr>
          <p:cNvPr id="5" name="Footer Placeholder 4"/>
          <p:cNvSpPr>
            <a:spLocks noGrp="1"/>
          </p:cNvSpPr>
          <p:nvPr>
            <p:ph type="ftr" sz="quarter" idx="11"/>
          </p:nvPr>
        </p:nvSpPr>
        <p:spPr>
          <a:xfrm>
            <a:off x="0" y="8685213"/>
            <a:ext cx="2971800" cy="458787"/>
          </a:xfrm>
          <a:prstGeom prst="rect">
            <a:avLst/>
          </a:prstGeom>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1"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sym typeface="Segoe UI"/>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a:xfrm>
            <a:off x="3884613" y="0"/>
            <a:ext cx="2971800" cy="458788"/>
          </a:xfrm>
          <a:prstGeom prst="rect">
            <a:avLst/>
          </a:prstGeom>
        </p:spPr>
        <p:txBody>
          <a:bodyPr/>
          <a:lstStyle/>
          <a:p>
            <a:pPr marL="0" marR="0" lvl="0" indent="0" defTabSz="825500" eaLnBrk="1" fontAlgn="auto" latinLnBrk="0" hangingPunct="1">
              <a:lnSpc>
                <a:spcPct val="100000"/>
              </a:lnSpc>
              <a:spcBef>
                <a:spcPts val="0"/>
              </a:spcBef>
              <a:spcAft>
                <a:spcPts val="0"/>
              </a:spcAft>
              <a:buClrTx/>
              <a:buSzTx/>
              <a:buFontTx/>
              <a:buNone/>
              <a:tabLst/>
              <a:defRPr/>
            </a:pPr>
            <a:fld id="{38EEC551-8CDA-4EB6-89BB-2A86C9F091C8}" type="datetime8">
              <a:rPr kumimoji="0" lang="en-US" sz="4500" b="1" i="0" u="none" strike="noStrike" kern="0" cap="none" spc="0" normalizeH="0" baseline="0" noProof="0" smtClean="0">
                <a:ln>
                  <a:noFill/>
                </a:ln>
                <a:solidFill>
                  <a:prstClr val="black"/>
                </a:solidFill>
                <a:effectLst/>
                <a:uLnTx/>
                <a:uFillTx/>
                <a:latin typeface="Segoe UI"/>
                <a:cs typeface="Segoe UI"/>
                <a:sym typeface="Segoe UI"/>
              </a:rPr>
              <a:pPr marL="0" marR="0" lvl="0" indent="0" defTabSz="825500" eaLnBrk="1" fontAlgn="auto" latinLnBrk="0" hangingPunct="1">
                <a:lnSpc>
                  <a:spcPct val="100000"/>
                </a:lnSpc>
                <a:spcBef>
                  <a:spcPts val="0"/>
                </a:spcBef>
                <a:spcAft>
                  <a:spcPts val="0"/>
                </a:spcAft>
                <a:buClrTx/>
                <a:buSzTx/>
                <a:buFontTx/>
                <a:buNone/>
                <a:tabLst/>
                <a:defRPr/>
              </a:pPr>
              <a:t>4/1/2019 3:40 PM</a:t>
            </a:fld>
            <a:endParaRPr kumimoji="0" lang="en-US" sz="4500" b="1" i="0" u="none" strike="noStrike" kern="0" cap="none" spc="0" normalizeH="0" baseline="0" noProof="0" dirty="0">
              <a:ln>
                <a:noFill/>
              </a:ln>
              <a:solidFill>
                <a:prstClr val="black"/>
              </a:solidFill>
              <a:effectLst/>
              <a:uLnTx/>
              <a:uFillTx/>
              <a:latin typeface="Segoe UI"/>
              <a:cs typeface="Segoe UI"/>
              <a:sym typeface="Segoe UI"/>
            </a:endParaRPr>
          </a:p>
        </p:txBody>
      </p:sp>
      <p:sp>
        <p:nvSpPr>
          <p:cNvPr id="7" name="Slide Number Placeholder 6"/>
          <p:cNvSpPr>
            <a:spLocks noGrp="1"/>
          </p:cNvSpPr>
          <p:nvPr>
            <p:ph type="sldNum" sz="quarter" idx="13"/>
          </p:nvPr>
        </p:nvSpPr>
        <p:spPr>
          <a:xfrm>
            <a:off x="3884613" y="8685213"/>
            <a:ext cx="2971800" cy="458787"/>
          </a:xfrm>
          <a:prstGeom prst="rect">
            <a:avLst/>
          </a:prstGeom>
        </p:spPr>
        <p:txBody>
          <a:bodyPr/>
          <a:lstStyle/>
          <a:p>
            <a:pPr marL="0" marR="0" lvl="0" indent="0" defTabSz="825500" eaLnBrk="1" fontAlgn="auto" latinLnBrk="0" hangingPunct="1">
              <a:lnSpc>
                <a:spcPct val="100000"/>
              </a:lnSpc>
              <a:spcBef>
                <a:spcPts val="0"/>
              </a:spcBef>
              <a:spcAft>
                <a:spcPts val="0"/>
              </a:spcAft>
              <a:buClrTx/>
              <a:buSzTx/>
              <a:buFontTx/>
              <a:buNone/>
              <a:tabLst/>
              <a:defRPr/>
            </a:pPr>
            <a:fld id="{B4008EB6-D09E-4580-8CD6-DDB14511944F}" type="slidenum">
              <a:rPr kumimoji="0" lang="en-US" sz="4500" b="1" i="0" u="none" strike="noStrike" kern="0" cap="none" spc="0" normalizeH="0" baseline="0" noProof="0" smtClean="0">
                <a:ln>
                  <a:noFill/>
                </a:ln>
                <a:solidFill>
                  <a:prstClr val="black"/>
                </a:solidFill>
                <a:effectLst/>
                <a:uLnTx/>
                <a:uFillTx/>
                <a:latin typeface="Segoe UI"/>
                <a:cs typeface="Segoe UI"/>
                <a:sym typeface="Segoe UI"/>
              </a:rPr>
              <a:pPr marL="0" marR="0" lvl="0" indent="0" defTabSz="825500" eaLnBrk="1" fontAlgn="auto" latinLnBrk="0" hangingPunct="1">
                <a:lnSpc>
                  <a:spcPct val="100000"/>
                </a:lnSpc>
                <a:spcBef>
                  <a:spcPts val="0"/>
                </a:spcBef>
                <a:spcAft>
                  <a:spcPts val="0"/>
                </a:spcAft>
                <a:buClrTx/>
                <a:buSzTx/>
                <a:buFontTx/>
                <a:buNone/>
                <a:tabLst/>
                <a:defRPr/>
              </a:pPr>
              <a:t>8</a:t>
            </a:fld>
            <a:endParaRPr kumimoji="0" lang="en-US" sz="4500" b="1" i="0" u="none" strike="noStrike" kern="0" cap="none" spc="0" normalizeH="0" baseline="0" noProof="0" dirty="0">
              <a:ln>
                <a:noFill/>
              </a:ln>
              <a:solidFill>
                <a:prstClr val="black"/>
              </a:solidFill>
              <a:effectLst/>
              <a:uLnTx/>
              <a:uFillTx/>
              <a:latin typeface="Segoe UI"/>
              <a:cs typeface="Segoe UI"/>
              <a:sym typeface="Segoe UI"/>
            </a:endParaRPr>
          </a:p>
        </p:txBody>
      </p:sp>
    </p:spTree>
    <p:extLst>
      <p:ext uri="{BB962C8B-B14F-4D97-AF65-F5344CB8AC3E}">
        <p14:creationId xmlns:p14="http://schemas.microsoft.com/office/powerpoint/2010/main" val="532840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think about architecting your apps you have a bulk of shared code, but still need to get to the native APIs which you can access in C#</a:t>
            </a:r>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4/1/2019 3:40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8224441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 example of getting preferences from shared code:</a:t>
            </a:r>
          </a:p>
          <a:p>
            <a:endParaRPr lang="en-US" dirty="0"/>
          </a:p>
          <a:p>
            <a:r>
              <a:rPr lang="en-US" dirty="0"/>
              <a:t>First you create an interface. In this case 1 method for Get.</a:t>
            </a:r>
          </a:p>
          <a:p>
            <a:endParaRPr lang="en-US" dirty="0"/>
          </a:p>
          <a:p>
            <a:r>
              <a:rPr lang="en-US" dirty="0"/>
              <a:t>Then learn 3 APIs for iOS/Android/Windows and implement the interface in C#.</a:t>
            </a:r>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4/1/2019 3:40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266647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Then we have to worry about how to access these:</a:t>
            </a:r>
          </a:p>
          <a:p>
            <a:pPr marL="171450" indent="-171450">
              <a:buFont typeface="Arial" panose="020B0604020202020204" pitchFamily="34" charset="0"/>
              <a:buChar char="•"/>
            </a:pPr>
            <a:r>
              <a:rPr lang="en-US" dirty="0"/>
              <a:t>Use some sort of Dependency Service to get the interface or optionally an </a:t>
            </a:r>
            <a:r>
              <a:rPr lang="en-US" dirty="0" err="1"/>
              <a:t>IoC</a:t>
            </a:r>
            <a:r>
              <a:rPr lang="en-US" dirty="0"/>
              <a:t> container</a:t>
            </a:r>
          </a:p>
          <a:p>
            <a:pPr marL="388712" lvl="1" indent="-171450">
              <a:buFont typeface="Arial" panose="020B0604020202020204" pitchFamily="34" charset="0"/>
              <a:buChar char="•"/>
            </a:pPr>
            <a:r>
              <a:rPr lang="en-US" dirty="0"/>
              <a:t>This can add bloat and slowdown of an app</a:t>
            </a:r>
          </a:p>
          <a:p>
            <a:pPr marL="171450" lvl="0" indent="-171450">
              <a:buFont typeface="Arial" panose="020B0604020202020204" pitchFamily="34" charset="0"/>
              <a:buChar char="•"/>
            </a:pPr>
            <a:r>
              <a:rPr lang="en-US" dirty="0"/>
              <a:t>If we use a community plugin we may also have to do this or worry about different setup on each platform</a:t>
            </a:r>
          </a:p>
        </p:txBody>
      </p:sp>
    </p:spTree>
    <p:extLst>
      <p:ext uri="{BB962C8B-B14F-4D97-AF65-F5344CB8AC3E}">
        <p14:creationId xmlns:p14="http://schemas.microsoft.com/office/powerpoint/2010/main" val="37521077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Walkin">
    <p:bg>
      <p:bgPr>
        <a:solidFill>
          <a:schemeClr val="tx2"/>
        </a:solidFill>
        <a:effectLst/>
      </p:bgPr>
    </p:bg>
    <p:spTree>
      <p:nvGrpSpPr>
        <p:cNvPr id="1" name=""/>
        <p:cNvGrpSpPr/>
        <p:nvPr/>
      </p:nvGrpSpPr>
      <p:grpSpPr>
        <a:xfrm>
          <a:off x="0" y="0"/>
          <a:ext cx="0" cy="0"/>
          <a:chOff x="0" y="0"/>
          <a:chExt cx="0" cy="0"/>
        </a:xfrm>
      </p:grpSpPr>
      <p:pic>
        <p:nvPicPr>
          <p:cNvPr id="19" name="Picture 18"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9231" y="6240963"/>
            <a:ext cx="1278510" cy="274137"/>
          </a:xfrm>
          <a:prstGeom prst="rect">
            <a:avLst/>
          </a:prstGeom>
        </p:spPr>
      </p:pic>
      <p:sp>
        <p:nvSpPr>
          <p:cNvPr id="5" name="TextBox 4">
            <a:extLst>
              <a:ext uri="{FF2B5EF4-FFF2-40B4-BE49-F238E27FC236}">
                <a16:creationId xmlns:a16="http://schemas.microsoft.com/office/drawing/2014/main" id="{72D58D4C-8C36-4E83-A6D0-5CCDE628C6A1}"/>
              </a:ext>
            </a:extLst>
          </p:cNvPr>
          <p:cNvSpPr txBox="1"/>
          <p:nvPr userDrawn="1"/>
        </p:nvSpPr>
        <p:spPr>
          <a:xfrm>
            <a:off x="2774194" y="1029216"/>
            <a:ext cx="7772797" cy="3744608"/>
          </a:xfrm>
          <a:prstGeom prst="rect">
            <a:avLst/>
          </a:prstGeom>
          <a:noFill/>
        </p:spPr>
        <p:txBody>
          <a:bodyPr wrap="square" lIns="186521" tIns="149217" rIns="186521" bIns="149217" rtlCol="0">
            <a:spAutoFit/>
          </a:bodyPr>
          <a:lstStyle/>
          <a:p>
            <a:pPr marL="0" marR="0" lvl="0" indent="0" algn="l" defTabSz="932597" rtl="0" eaLnBrk="1" fontAlgn="auto" latinLnBrk="0" hangingPunct="1">
              <a:lnSpc>
                <a:spcPct val="90000"/>
              </a:lnSpc>
              <a:spcBef>
                <a:spcPts val="0"/>
              </a:spcBef>
              <a:spcAft>
                <a:spcPts val="612"/>
              </a:spcAft>
              <a:buClrTx/>
              <a:buSzTx/>
              <a:buFontTx/>
              <a:buNone/>
              <a:tabLst/>
              <a:defRPr/>
            </a:pPr>
            <a:r>
              <a:rPr kumimoji="0" lang="en-US" sz="24376"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.NET</a:t>
            </a:r>
          </a:p>
        </p:txBody>
      </p:sp>
      <p:sp>
        <p:nvSpPr>
          <p:cNvPr id="6" name="TextBox 5">
            <a:extLst>
              <a:ext uri="{FF2B5EF4-FFF2-40B4-BE49-F238E27FC236}">
                <a16:creationId xmlns:a16="http://schemas.microsoft.com/office/drawing/2014/main" id="{59D84138-C5D8-434E-B158-149140D533BE}"/>
              </a:ext>
            </a:extLst>
          </p:cNvPr>
          <p:cNvSpPr txBox="1"/>
          <p:nvPr userDrawn="1"/>
        </p:nvSpPr>
        <p:spPr>
          <a:xfrm>
            <a:off x="1" y="4225147"/>
            <a:ext cx="12436474" cy="2035338"/>
          </a:xfrm>
          <a:prstGeom prst="rect">
            <a:avLst/>
          </a:prstGeom>
          <a:noFill/>
        </p:spPr>
        <p:txBody>
          <a:bodyPr wrap="square" lIns="186521" tIns="149217" rIns="186521" bIns="149217" rtlCol="0">
            <a:spAutoFit/>
          </a:bodyPr>
          <a:lstStyle/>
          <a:p>
            <a:pPr algn="ctr">
              <a:lnSpc>
                <a:spcPct val="90000"/>
              </a:lnSpc>
              <a:spcAft>
                <a:spcPts val="612"/>
              </a:spcAft>
            </a:pPr>
            <a:r>
              <a:rPr lang="en-US" sz="2448" i="1" dirty="0">
                <a:solidFill>
                  <a:schemeClr val="bg1"/>
                </a:solidFill>
              </a:rPr>
              <a:t>Free. Cross-platform. </a:t>
            </a:r>
            <a:r>
              <a:rPr lang="en-US" sz="2448" i="1" dirty="0">
                <a:solidFill>
                  <a:schemeClr val="bg2"/>
                </a:solidFill>
              </a:rPr>
              <a:t>Open source. </a:t>
            </a:r>
          </a:p>
          <a:p>
            <a:pPr algn="ctr">
              <a:lnSpc>
                <a:spcPct val="90000"/>
              </a:lnSpc>
              <a:spcAft>
                <a:spcPts val="612"/>
              </a:spcAft>
            </a:pPr>
            <a:r>
              <a:rPr lang="en-US" sz="2448" i="1" dirty="0">
                <a:solidFill>
                  <a:schemeClr val="bg1"/>
                </a:solidFill>
              </a:rPr>
              <a:t>A developer platform for building all your apps. </a:t>
            </a:r>
          </a:p>
          <a:p>
            <a:pPr algn="ctr">
              <a:lnSpc>
                <a:spcPct val="90000"/>
              </a:lnSpc>
              <a:spcAft>
                <a:spcPts val="612"/>
              </a:spcAft>
            </a:pPr>
            <a:endParaRPr lang="en-US" sz="2448" i="1" dirty="0">
              <a:solidFill>
                <a:schemeClr val="bg1"/>
              </a:solidFill>
            </a:endParaRPr>
          </a:p>
          <a:p>
            <a:pPr algn="ctr">
              <a:lnSpc>
                <a:spcPct val="90000"/>
              </a:lnSpc>
              <a:spcAft>
                <a:spcPts val="612"/>
              </a:spcAft>
            </a:pPr>
            <a:r>
              <a:rPr lang="en-US" sz="3264" i="0" dirty="0">
                <a:solidFill>
                  <a:schemeClr val="bg1"/>
                </a:solidFill>
              </a:rPr>
              <a:t>www.dot.net</a:t>
            </a:r>
          </a:p>
        </p:txBody>
      </p:sp>
    </p:spTree>
    <p:extLst>
      <p:ext uri="{BB962C8B-B14F-4D97-AF65-F5344CB8AC3E}">
        <p14:creationId xmlns:p14="http://schemas.microsoft.com/office/powerpoint/2010/main" val="1539350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557" indent="0">
              <a:buNone/>
              <a:defRPr/>
            </a:lvl3pPr>
            <a:lvl4pPr marL="457112" indent="0">
              <a:buNone/>
              <a:defRPr/>
            </a:lvl4pPr>
            <a:lvl5pPr marL="68566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412828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181707" y="2124073"/>
            <a:ext cx="4006565"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4241641" y="2124073"/>
            <a:ext cx="4006565" cy="3657600"/>
          </a:xfrm>
          <a:solidFill>
            <a:schemeClr val="accent3"/>
          </a:solidFill>
          <a:ln>
            <a:noFill/>
          </a:ln>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quarter" idx="12"/>
          </p:nvPr>
        </p:nvSpPr>
        <p:spPr>
          <a:xfrm>
            <a:off x="8301574" y="2124073"/>
            <a:ext cx="3953195"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4201482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de Sampl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94C3A-647A-4380-8F58-7DACBC37B8D6}"/>
              </a:ext>
            </a:extLst>
          </p:cNvPr>
          <p:cNvSpPr>
            <a:spLocks noGrp="1"/>
          </p:cNvSpPr>
          <p:nvPr>
            <p:ph type="title"/>
          </p:nvPr>
        </p:nvSpPr>
        <p:spPr/>
        <p:txBody>
          <a:bodyPr/>
          <a:lstStyle/>
          <a:p>
            <a:r>
              <a:rPr lang="en-US"/>
              <a:t>Click to edit Master title style</a:t>
            </a:r>
          </a:p>
        </p:txBody>
      </p:sp>
      <p:sp>
        <p:nvSpPr>
          <p:cNvPr id="3" name="TextBox 2">
            <a:extLst>
              <a:ext uri="{FF2B5EF4-FFF2-40B4-BE49-F238E27FC236}">
                <a16:creationId xmlns:a16="http://schemas.microsoft.com/office/drawing/2014/main" id="{E231ED1D-3304-42EE-8EF4-679A6BE4CBA5}"/>
              </a:ext>
            </a:extLst>
          </p:cNvPr>
          <p:cNvSpPr txBox="1"/>
          <p:nvPr userDrawn="1"/>
        </p:nvSpPr>
        <p:spPr>
          <a:xfrm>
            <a:off x="274639" y="1488579"/>
            <a:ext cx="11889564" cy="647165"/>
          </a:xfrm>
          <a:prstGeom prst="rect">
            <a:avLst/>
          </a:prstGeom>
          <a:noFill/>
        </p:spPr>
        <p:txBody>
          <a:bodyPr wrap="square" lIns="186521" tIns="149217" rIns="186521" bIns="149217" rtlCol="0">
            <a:spAutoFit/>
          </a:bodyPr>
          <a:lstStyle/>
          <a:p>
            <a:pPr>
              <a:lnSpc>
                <a:spcPct val="90000"/>
              </a:lnSpc>
              <a:spcAft>
                <a:spcPts val="612"/>
              </a:spcAft>
            </a:pPr>
            <a:r>
              <a:rPr lang="en-US" sz="2448" dirty="0">
                <a:gradFill>
                  <a:gsLst>
                    <a:gs pos="2917">
                      <a:schemeClr val="tx1"/>
                    </a:gs>
                    <a:gs pos="30000">
                      <a:schemeClr val="tx1"/>
                    </a:gs>
                  </a:gsLst>
                  <a:lin ang="5400000" scaled="0"/>
                </a:gradFill>
                <a:latin typeface="Consolas" panose="020B0609020204030204" pitchFamily="49" charset="0"/>
              </a:rPr>
              <a:t>Code Sample</a:t>
            </a:r>
          </a:p>
        </p:txBody>
      </p:sp>
    </p:spTree>
    <p:extLst>
      <p:ext uri="{BB962C8B-B14F-4D97-AF65-F5344CB8AC3E}">
        <p14:creationId xmlns:p14="http://schemas.microsoft.com/office/powerpoint/2010/main" val="153621913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nnouncement">
    <p:bg>
      <p:bgPr>
        <a:solidFill>
          <a:schemeClr val="tx2"/>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print">
            <a:alphaModFix amt="51000"/>
            <a:extLst>
              <a:ext uri="{28A0092B-C50C-407E-A947-70E740481C1C}">
                <a14:useLocalDpi xmlns:a14="http://schemas.microsoft.com/office/drawing/2010/main"/>
              </a:ext>
            </a:extLst>
          </a:blip>
          <a:srcRect/>
          <a:stretch/>
        </p:blipFill>
        <p:spPr>
          <a:xfrm>
            <a:off x="0" y="0"/>
            <a:ext cx="12436475" cy="6994525"/>
          </a:xfrm>
          <a:prstGeom prst="rect">
            <a:avLst/>
          </a:prstGeom>
        </p:spPr>
      </p:pic>
      <p:sp>
        <p:nvSpPr>
          <p:cNvPr id="8" name="Rectangle 7"/>
          <p:cNvSpPr/>
          <p:nvPr/>
        </p:nvSpPr>
        <p:spPr bwMode="auto">
          <a:xfrm>
            <a:off x="1656703" y="0"/>
            <a:ext cx="9123070" cy="6994525"/>
          </a:xfrm>
          <a:prstGeom prst="rect">
            <a:avLst/>
          </a:prstGeom>
          <a:solidFill>
            <a:schemeClr val="accent1">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638515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nk Purpl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563203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735204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3379274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1"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7322988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1" y="1212851"/>
            <a:ext cx="5486399" cy="2471337"/>
          </a:xfrm>
        </p:spPr>
        <p:txBody>
          <a:bodyPr wrap="square">
            <a:spAutoFit/>
          </a:bodyPr>
          <a:lstStyle>
            <a:lvl1pPr marL="0" indent="0">
              <a:spcBef>
                <a:spcPts val="1224"/>
              </a:spcBef>
              <a:buClr>
                <a:schemeClr val="tx1"/>
              </a:buClr>
              <a:buFont typeface="Wingdings" pitchFamily="2" charset="2"/>
              <a:buNone/>
              <a:defRPr sz="3598">
                <a:gradFill>
                  <a:gsLst>
                    <a:gs pos="5109">
                      <a:schemeClr val="tx2"/>
                    </a:gs>
                    <a:gs pos="25000">
                      <a:schemeClr val="tx2"/>
                    </a:gs>
                  </a:gsLst>
                  <a:lin ang="5400000" scaled="0"/>
                </a:gradFill>
              </a:defRPr>
            </a:lvl1pPr>
            <a:lvl2pPr marL="0" indent="0">
              <a:buNone/>
              <a:defRPr sz="2000"/>
            </a:lvl2pPr>
            <a:lvl3pPr marL="231698" indent="0">
              <a:buNone/>
              <a:tabLst/>
              <a:defRPr sz="2000"/>
            </a:lvl3pPr>
            <a:lvl4pPr marL="460223" indent="0">
              <a:buNone/>
              <a:defRPr/>
            </a:lvl4pPr>
            <a:lvl5pPr marL="68557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51"/>
            <a:ext cx="5486399" cy="2471337"/>
          </a:xfrm>
        </p:spPr>
        <p:txBody>
          <a:bodyPr wrap="square">
            <a:spAutoFit/>
          </a:bodyPr>
          <a:lstStyle>
            <a:lvl1pPr marL="0" indent="0">
              <a:spcBef>
                <a:spcPts val="1224"/>
              </a:spcBef>
              <a:buClr>
                <a:schemeClr val="tx1"/>
              </a:buClr>
              <a:buFont typeface="Wingdings" pitchFamily="2" charset="2"/>
              <a:buNone/>
              <a:defRPr sz="3598">
                <a:gradFill>
                  <a:gsLst>
                    <a:gs pos="100000">
                      <a:schemeClr val="tx2"/>
                    </a:gs>
                    <a:gs pos="0">
                      <a:schemeClr val="tx2"/>
                    </a:gs>
                  </a:gsLst>
                  <a:lin ang="5400000" scaled="0"/>
                </a:gradFill>
              </a:defRPr>
            </a:lvl1pPr>
            <a:lvl2pPr marL="0" indent="0">
              <a:buNone/>
              <a:defRPr sz="2000"/>
            </a:lvl2pPr>
            <a:lvl3pPr marL="231698" indent="0">
              <a:buNone/>
              <a:tabLst/>
              <a:defRPr sz="2000"/>
            </a:lvl3pPr>
            <a:lvl4pPr marL="460223" indent="0">
              <a:buNone/>
              <a:defRPr/>
            </a:lvl4pPr>
            <a:lvl5pPr marL="68557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5645595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0"/>
            <a:ext cx="11887200" cy="2028537"/>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68" indent="0">
              <a:buNone/>
              <a:defRPr/>
            </a:lvl3pPr>
            <a:lvl4pPr marL="457135" indent="0">
              <a:buNone/>
              <a:defRPr/>
            </a:lvl4pPr>
            <a:lvl5pPr marL="685703"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52701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 1">
    <p:bg>
      <p:bgPr>
        <a:solidFill>
          <a:schemeClr val="bg2"/>
        </a:solidFill>
        <a:effectLst/>
      </p:bgPr>
    </p:bg>
    <p:spTree>
      <p:nvGrpSpPr>
        <p:cNvPr id="1" name=""/>
        <p:cNvGrpSpPr/>
        <p:nvPr/>
      </p:nvGrpSpPr>
      <p:grpSpPr>
        <a:xfrm>
          <a:off x="0" y="0"/>
          <a:ext cx="0" cy="0"/>
          <a:chOff x="0" y="0"/>
          <a:chExt cx="0" cy="0"/>
        </a:xfrm>
      </p:grpSpPr>
      <p:pic>
        <p:nvPicPr>
          <p:cNvPr id="16" name="Picture 15"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9231" y="6240963"/>
            <a:ext cx="1278510" cy="274137"/>
          </a:xfrm>
          <a:prstGeom prst="rect">
            <a:avLst/>
          </a:prstGeom>
        </p:spPr>
      </p:pic>
      <p:sp>
        <p:nvSpPr>
          <p:cNvPr id="13" name="Title 1"/>
          <p:cNvSpPr>
            <a:spLocks noGrp="1"/>
          </p:cNvSpPr>
          <p:nvPr>
            <p:ph type="title" hasCustomPrompt="1"/>
          </p:nvPr>
        </p:nvSpPr>
        <p:spPr>
          <a:xfrm>
            <a:off x="554038" y="2125678"/>
            <a:ext cx="10058336" cy="1828786"/>
          </a:xfrm>
          <a:noFill/>
        </p:spPr>
        <p:txBody>
          <a:bodyPr lIns="146304" tIns="91440" rIns="146304" bIns="91440" anchor="t" anchorCtr="0"/>
          <a:lstStyle>
            <a:lvl1pPr>
              <a:defRPr sz="5399" spc="-100" baseline="0">
                <a:gradFill>
                  <a:gsLst>
                    <a:gs pos="100000">
                      <a:schemeClr val="tx2"/>
                    </a:gs>
                    <a:gs pos="0">
                      <a:schemeClr val="tx2"/>
                    </a:gs>
                  </a:gsLst>
                  <a:lin ang="5400000" scaled="0"/>
                </a:gradFill>
              </a:defRPr>
            </a:lvl1pPr>
          </a:lstStyle>
          <a:p>
            <a:r>
              <a:rPr lang="en-US"/>
              <a:t>Presentation title</a:t>
            </a:r>
          </a:p>
        </p:txBody>
      </p:sp>
      <p:sp>
        <p:nvSpPr>
          <p:cNvPr id="14" name="Text Placeholder 4"/>
          <p:cNvSpPr>
            <a:spLocks noGrp="1"/>
          </p:cNvSpPr>
          <p:nvPr>
            <p:ph type="body" sz="quarter" idx="12" hasCustomPrompt="1"/>
          </p:nvPr>
        </p:nvSpPr>
        <p:spPr>
          <a:xfrm>
            <a:off x="554038" y="3955786"/>
            <a:ext cx="10058337" cy="1828007"/>
          </a:xfrm>
          <a:noFill/>
        </p:spPr>
        <p:txBody>
          <a:bodyPr lIns="146304" tIns="109728" rIns="146304" bIns="109728">
            <a:noAutofit/>
          </a:bodyPr>
          <a:lstStyle>
            <a:lvl1pPr marL="0" indent="0">
              <a:spcBef>
                <a:spcPts val="0"/>
              </a:spcBef>
              <a:buNone/>
              <a:defRPr sz="3199" spc="0" baseline="0">
                <a:gradFill>
                  <a:gsLst>
                    <a:gs pos="91000">
                      <a:schemeClr val="tx1"/>
                    </a:gs>
                    <a:gs pos="0">
                      <a:schemeClr val="tx1"/>
                    </a:gs>
                  </a:gsLst>
                  <a:lin ang="5400000" scaled="0"/>
                </a:gradFill>
                <a:latin typeface="+mj-lt"/>
              </a:defRPr>
            </a:lvl1pPr>
          </a:lstStyle>
          <a:p>
            <a:pPr lvl="0"/>
            <a:r>
              <a:rPr lang="en-US"/>
              <a:t>Speaker Name</a:t>
            </a:r>
          </a:p>
        </p:txBody>
      </p:sp>
      <p:grpSp>
        <p:nvGrpSpPr>
          <p:cNvPr id="3" name="Group 2">
            <a:extLst>
              <a:ext uri="{FF2B5EF4-FFF2-40B4-BE49-F238E27FC236}">
                <a16:creationId xmlns:a16="http://schemas.microsoft.com/office/drawing/2014/main" id="{3AAD6D8B-19E8-4D03-AF4A-2ECBD7219199}"/>
              </a:ext>
            </a:extLst>
          </p:cNvPr>
          <p:cNvGrpSpPr/>
          <p:nvPr userDrawn="1"/>
        </p:nvGrpSpPr>
        <p:grpSpPr>
          <a:xfrm>
            <a:off x="3079667" y="457508"/>
            <a:ext cx="9839617" cy="6753109"/>
            <a:chOff x="3019127" y="448578"/>
            <a:chExt cx="9646191" cy="6621296"/>
          </a:xfrm>
        </p:grpSpPr>
        <p:pic>
          <p:nvPicPr>
            <p:cNvPr id="5" name="Picture 4">
              <a:extLst>
                <a:ext uri="{FF2B5EF4-FFF2-40B4-BE49-F238E27FC236}">
                  <a16:creationId xmlns:a16="http://schemas.microsoft.com/office/drawing/2014/main" id="{ACCB7245-0950-4F4D-A2A6-29638419508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sp>
          <p:nvSpPr>
            <p:cNvPr id="2" name="TextBox 1">
              <a:extLst>
                <a:ext uri="{FF2B5EF4-FFF2-40B4-BE49-F238E27FC236}">
                  <a16:creationId xmlns:a16="http://schemas.microsoft.com/office/drawing/2014/main" id="{ABA4263D-8DDB-49FB-AF7F-346C7DC7B3F9}"/>
                </a:ext>
              </a:extLst>
            </p:cNvPr>
            <p:cNvSpPr txBox="1"/>
            <p:nvPr userDrawn="1"/>
          </p:nvSpPr>
          <p:spPr>
            <a:xfrm>
              <a:off x="10792557" y="3506769"/>
              <a:ext cx="1872761" cy="804066"/>
            </a:xfrm>
            <a:prstGeom prst="rect">
              <a:avLst/>
            </a:prstGeom>
            <a:noFill/>
          </p:spPr>
          <p:txBody>
            <a:bodyPr wrap="square" lIns="182880" tIns="146304" rIns="182880" bIns="146304" rtlCol="0">
              <a:spAutoFit/>
            </a:bodyPr>
            <a:lstStyle/>
            <a:p>
              <a:pPr>
                <a:lnSpc>
                  <a:spcPct val="90000"/>
                </a:lnSpc>
                <a:spcAft>
                  <a:spcPts val="612"/>
                </a:spcAft>
              </a:pPr>
              <a:r>
                <a:rPr lang="en-US" sz="3672" dirty="0">
                  <a:solidFill>
                    <a:schemeClr val="tx2">
                      <a:alpha val="49000"/>
                    </a:schemeClr>
                  </a:solidFill>
                </a:rPr>
                <a:t>.NET</a:t>
              </a:r>
            </a:p>
          </p:txBody>
        </p:sp>
      </p:grpSp>
    </p:spTree>
    <p:extLst>
      <p:ext uri="{BB962C8B-B14F-4D97-AF65-F5344CB8AC3E}">
        <p14:creationId xmlns:p14="http://schemas.microsoft.com/office/powerpoint/2010/main" val="34127562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5914" y="1463669"/>
            <a:ext cx="5316593" cy="1682523"/>
          </a:xfrm>
        </p:spPr>
        <p:txBody>
          <a:bodyPr wrap="square">
            <a:spAutoFit/>
          </a:bodyPr>
          <a:lstStyle>
            <a:lvl1pPr marL="0" indent="0">
              <a:spcBef>
                <a:spcPts val="1248"/>
              </a:spcBef>
              <a:buClr>
                <a:schemeClr val="tx1"/>
              </a:buClr>
              <a:buFont typeface="Wingdings" panose="05000000000000000000" pitchFamily="2" charset="2"/>
              <a:buNone/>
              <a:defRPr sz="2856" b="0">
                <a:latin typeface="Segoe UI Semilight" panose="020B0402040204020203" pitchFamily="34" charset="0"/>
                <a:cs typeface="Segoe UI Semilight" panose="020B0402040204020203" pitchFamily="34" charset="0"/>
              </a:defRPr>
            </a:lvl1pPr>
            <a:lvl2pPr marL="260674" indent="0">
              <a:buFont typeface="Wingdings" panose="05000000000000000000" pitchFamily="2" charset="2"/>
              <a:buNone/>
              <a:defRPr sz="2040" b="0"/>
            </a:lvl2pPr>
            <a:lvl3pPr marL="459822" indent="0">
              <a:buFont typeface="Wingdings" panose="05000000000000000000" pitchFamily="2" charset="2"/>
              <a:buNone/>
              <a:tabLst/>
              <a:defRPr sz="1632" b="0"/>
            </a:lvl3pPr>
            <a:lvl4pPr marL="665446" indent="0">
              <a:buFont typeface="Wingdings" panose="05000000000000000000" pitchFamily="2" charset="2"/>
              <a:buNone/>
              <a:defRPr sz="1428" b="0"/>
            </a:lvl4pPr>
            <a:lvl5pPr marL="871071" indent="0">
              <a:buFont typeface="Wingdings" panose="05000000000000000000" pitchFamily="2" charset="2"/>
              <a:buNone/>
              <a:tabLst/>
              <a:defRPr sz="142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525448" y="1463669"/>
            <a:ext cx="5316593" cy="1682523"/>
          </a:xfrm>
        </p:spPr>
        <p:txBody>
          <a:bodyPr wrap="square">
            <a:spAutoFit/>
          </a:bodyPr>
          <a:lstStyle>
            <a:lvl1pPr marL="0" indent="0">
              <a:spcBef>
                <a:spcPts val="1248"/>
              </a:spcBef>
              <a:buClr>
                <a:schemeClr val="tx1"/>
              </a:buClr>
              <a:buFont typeface="Wingdings" panose="05000000000000000000" pitchFamily="2" charset="2"/>
              <a:buNone/>
              <a:defRPr sz="2856" b="0">
                <a:latin typeface="Segoe UI Semilight" panose="020B0402040204020203" pitchFamily="34" charset="0"/>
                <a:cs typeface="Segoe UI Semilight" panose="020B0402040204020203" pitchFamily="34" charset="0"/>
              </a:defRPr>
            </a:lvl1pPr>
            <a:lvl2pPr marL="260674" indent="0">
              <a:buFont typeface="Wingdings" panose="05000000000000000000" pitchFamily="2" charset="2"/>
              <a:buNone/>
              <a:defRPr sz="2040" b="0"/>
            </a:lvl2pPr>
            <a:lvl3pPr marL="459822" indent="0">
              <a:buFont typeface="Wingdings" panose="05000000000000000000" pitchFamily="2" charset="2"/>
              <a:buNone/>
              <a:tabLst/>
              <a:defRPr sz="1632" b="0"/>
            </a:lvl3pPr>
            <a:lvl4pPr marL="665446" indent="0">
              <a:buFont typeface="Wingdings" panose="05000000000000000000" pitchFamily="2" charset="2"/>
              <a:buNone/>
              <a:defRPr sz="1428" b="0"/>
            </a:lvl4pPr>
            <a:lvl5pPr marL="871071" indent="0">
              <a:buFont typeface="Wingdings" panose="05000000000000000000" pitchFamily="2" charset="2"/>
              <a:buNone/>
              <a:tabLst/>
              <a:defRPr sz="142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40346720"/>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600059" y="1465290"/>
            <a:ext cx="11239464" cy="1946203"/>
          </a:xfrm>
        </p:spPr>
        <p:txBody>
          <a:bodyPr/>
          <a:lstStyle>
            <a:lvl1pPr marL="0" indent="0">
              <a:buNone/>
              <a:defRPr sz="285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53449"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96241" indent="0">
              <a:buNone/>
              <a:defRPr sz="204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30773"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71912"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52747806"/>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1"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35765593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White Background">
    <p:spTree>
      <p:nvGrpSpPr>
        <p:cNvPr id="1" name=""/>
        <p:cNvGrpSpPr/>
        <p:nvPr/>
      </p:nvGrpSpPr>
      <p:grpSpPr>
        <a:xfrm>
          <a:off x="0" y="0"/>
          <a:ext cx="0" cy="0"/>
          <a:chOff x="0" y="0"/>
          <a:chExt cx="0" cy="0"/>
        </a:xfrm>
      </p:grpSpPr>
      <p:sp>
        <p:nvSpPr>
          <p:cNvPr id="7" name="Title 2"/>
          <p:cNvSpPr>
            <a:spLocks noGrp="1"/>
          </p:cNvSpPr>
          <p:nvPr>
            <p:ph type="title"/>
          </p:nvPr>
        </p:nvSpPr>
        <p:spPr>
          <a:xfrm>
            <a:off x="549275" y="292082"/>
            <a:ext cx="11887200" cy="946413"/>
          </a:xfrm>
          <a:prstGeom prst="rect">
            <a:avLst/>
          </a:prstGeom>
        </p:spPr>
        <p:txBody>
          <a:bodyPr>
            <a:normAutofit/>
          </a:bodyPr>
          <a:lstStyle>
            <a:lvl1pPr algn="l">
              <a:defRPr sz="4896" b="0">
                <a:solidFill>
                  <a:srgbClr val="505050"/>
                </a:solidFill>
                <a:latin typeface="Segoe UI Light" panose="020B0502040204020203" pitchFamily="34" charset="0"/>
              </a:defRPr>
            </a:lvl1pPr>
          </a:lstStyle>
          <a:p>
            <a:r>
              <a:rPr lang="en-US" dirty="0"/>
              <a:t>Click to edit Master title style</a:t>
            </a:r>
          </a:p>
        </p:txBody>
      </p:sp>
      <p:sp>
        <p:nvSpPr>
          <p:cNvPr id="4" name="Footer Placeholder 2"/>
          <p:cNvSpPr>
            <a:spLocks noGrp="1"/>
          </p:cNvSpPr>
          <p:nvPr>
            <p:ph type="ftr" sz="quarter" idx="14"/>
          </p:nvPr>
        </p:nvSpPr>
        <p:spPr/>
        <p:txBody>
          <a:bodyPr/>
          <a:lstStyle>
            <a:lvl1pPr fontAlgn="base">
              <a:spcBef>
                <a:spcPct val="0"/>
              </a:spcBef>
              <a:spcAft>
                <a:spcPct val="0"/>
              </a:spcAft>
              <a:defRPr>
                <a:solidFill>
                  <a:srgbClr val="505050"/>
                </a:solidFill>
              </a:defRPr>
            </a:lvl1pPr>
          </a:lstStyle>
          <a:p>
            <a:pPr>
              <a:defRPr/>
            </a:pPr>
            <a:endParaRPr dirty="0"/>
          </a:p>
        </p:txBody>
      </p:sp>
      <p:sp>
        <p:nvSpPr>
          <p:cNvPr id="5" name="Slide Number Placeholder 3"/>
          <p:cNvSpPr>
            <a:spLocks noGrp="1"/>
          </p:cNvSpPr>
          <p:nvPr>
            <p:ph type="sldNum" sz="quarter" idx="15"/>
          </p:nvPr>
        </p:nvSpPr>
        <p:spPr/>
        <p:txBody>
          <a:bodyPr/>
          <a:lstStyle>
            <a:lvl1pPr>
              <a:defRPr/>
            </a:lvl1pPr>
          </a:lstStyle>
          <a:p>
            <a:endParaRPr lang="en-US" dirty="0"/>
          </a:p>
        </p:txBody>
      </p:sp>
    </p:spTree>
    <p:extLst>
      <p:ext uri="{BB962C8B-B14F-4D97-AF65-F5344CB8AC3E}">
        <p14:creationId xmlns:p14="http://schemas.microsoft.com/office/powerpoint/2010/main" val="105196300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White Background Subtitl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49275" y="1139825"/>
            <a:ext cx="11033125" cy="574675"/>
          </a:xfrm>
          <a:prstGeom prst="rect">
            <a:avLst/>
          </a:prstGeom>
        </p:spPr>
        <p:txBody>
          <a:bodyPr lIns="192024">
            <a:noAutofit/>
          </a:bodyPr>
          <a:lstStyle>
            <a:lvl1pPr marL="0" indent="0" algn="l" defTabSz="475250" rtl="0" eaLnBrk="1" fontAlgn="base" hangingPunct="1">
              <a:lnSpc>
                <a:spcPct val="90000"/>
              </a:lnSpc>
              <a:spcBef>
                <a:spcPct val="0"/>
              </a:spcBef>
              <a:spcAft>
                <a:spcPts val="312"/>
              </a:spcAft>
              <a:buSzPct val="90000"/>
              <a:buFont typeface="Arial" charset="0"/>
              <a:buNone/>
              <a:defRPr lang="en-US" sz="2754" kern="1200" dirty="0">
                <a:solidFill>
                  <a:srgbClr val="68217A"/>
                </a:solidFill>
                <a:latin typeface="Segoe UI Light" panose="020B0502040204020203" pitchFamily="34" charset="0"/>
                <a:ea typeface="ＭＳ Ｐゴシック" charset="0"/>
                <a:cs typeface="+mn-cs"/>
              </a:defRPr>
            </a:lvl1pPr>
            <a:lvl2pPr marL="0" indent="0">
              <a:buNone/>
              <a:defRPr lang="en-US" sz="3170" kern="1200" smtClean="0">
                <a:solidFill>
                  <a:schemeClr val="bg1"/>
                </a:solidFill>
                <a:latin typeface="+mj-lt"/>
                <a:ea typeface="+mn-ea"/>
                <a:cs typeface="+mn-cs"/>
              </a:defRPr>
            </a:lvl2pPr>
            <a:lvl3pPr marL="0" indent="0">
              <a:buNone/>
              <a:defRPr lang="en-US" sz="3170" kern="1200" smtClean="0">
                <a:solidFill>
                  <a:schemeClr val="bg1"/>
                </a:solidFill>
                <a:latin typeface="+mj-lt"/>
                <a:ea typeface="+mn-ea"/>
                <a:cs typeface="+mn-cs"/>
              </a:defRPr>
            </a:lvl3pPr>
            <a:lvl4pPr marL="0" indent="0">
              <a:buNone/>
              <a:defRPr lang="en-US" sz="3170" kern="1200" smtClean="0">
                <a:solidFill>
                  <a:schemeClr val="bg1"/>
                </a:solidFill>
                <a:latin typeface="+mj-lt"/>
                <a:ea typeface="+mn-ea"/>
                <a:cs typeface="+mn-cs"/>
              </a:defRPr>
            </a:lvl4pPr>
            <a:lvl5pPr marL="0" indent="0">
              <a:buNone/>
              <a:defRPr lang="en-US" sz="3170" kern="1200">
                <a:solidFill>
                  <a:schemeClr val="bg1"/>
                </a:solidFill>
                <a:latin typeface="+mj-lt"/>
                <a:ea typeface="+mn-ea"/>
                <a:cs typeface="+mn-cs"/>
              </a:defRPr>
            </a:lvl5pPr>
          </a:lstStyle>
          <a:p>
            <a:pPr lvl="0"/>
            <a:r>
              <a:rPr lang="en-US" dirty="0"/>
              <a:t>Click to edit Master text styles</a:t>
            </a:r>
          </a:p>
        </p:txBody>
      </p:sp>
      <p:sp>
        <p:nvSpPr>
          <p:cNvPr id="4" name="Footer Placeholder 2"/>
          <p:cNvSpPr>
            <a:spLocks noGrp="1"/>
          </p:cNvSpPr>
          <p:nvPr>
            <p:ph type="ftr" sz="quarter" idx="14"/>
          </p:nvPr>
        </p:nvSpPr>
        <p:spPr/>
        <p:txBody>
          <a:bodyPr/>
          <a:lstStyle>
            <a:lvl1pPr fontAlgn="base">
              <a:spcBef>
                <a:spcPct val="0"/>
              </a:spcBef>
              <a:spcAft>
                <a:spcPct val="0"/>
              </a:spcAft>
              <a:defRPr>
                <a:solidFill>
                  <a:srgbClr val="505050"/>
                </a:solidFill>
              </a:defRPr>
            </a:lvl1pPr>
          </a:lstStyle>
          <a:p>
            <a:pPr>
              <a:defRPr/>
            </a:pPr>
            <a:endParaRPr dirty="0"/>
          </a:p>
        </p:txBody>
      </p:sp>
      <p:sp>
        <p:nvSpPr>
          <p:cNvPr id="5" name="Slide Number Placeholder 3"/>
          <p:cNvSpPr>
            <a:spLocks noGrp="1"/>
          </p:cNvSpPr>
          <p:nvPr>
            <p:ph type="sldNum" sz="quarter" idx="15"/>
          </p:nvPr>
        </p:nvSpPr>
        <p:spPr/>
        <p:txBody>
          <a:bodyPr/>
          <a:lstStyle>
            <a:lvl1pPr>
              <a:defRPr/>
            </a:lvl1pPr>
          </a:lstStyle>
          <a:p>
            <a:endParaRPr lang="en-US" dirty="0"/>
          </a:p>
        </p:txBody>
      </p:sp>
      <p:sp>
        <p:nvSpPr>
          <p:cNvPr id="8" name="Title 2"/>
          <p:cNvSpPr>
            <a:spLocks noGrp="1"/>
          </p:cNvSpPr>
          <p:nvPr>
            <p:ph type="title"/>
          </p:nvPr>
        </p:nvSpPr>
        <p:spPr>
          <a:xfrm>
            <a:off x="549275" y="292082"/>
            <a:ext cx="11887200" cy="946413"/>
          </a:xfrm>
          <a:prstGeom prst="rect">
            <a:avLst/>
          </a:prstGeom>
        </p:spPr>
        <p:txBody>
          <a:bodyPr>
            <a:normAutofit/>
          </a:bodyPr>
          <a:lstStyle>
            <a:lvl1pPr algn="l">
              <a:defRPr sz="4896" b="0">
                <a:solidFill>
                  <a:srgbClr val="505050"/>
                </a:solidFill>
                <a:latin typeface="Segoe UI Light"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449745368"/>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4472195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4804048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5914" y="1466097"/>
            <a:ext cx="5316593" cy="1682523"/>
          </a:xfrm>
        </p:spPr>
        <p:txBody>
          <a:bodyPr wrap="square">
            <a:spAutoFit/>
          </a:bodyPr>
          <a:lstStyle>
            <a:lvl1pPr marL="236387" indent="-236387">
              <a:spcBef>
                <a:spcPts val="1248"/>
              </a:spcBef>
              <a:buClr>
                <a:schemeClr val="tx1"/>
              </a:buClr>
              <a:buFont typeface="Wingdings" panose="05000000000000000000" pitchFamily="2" charset="2"/>
              <a:buChar char=""/>
              <a:defRPr sz="2856" b="0">
                <a:latin typeface="Segoe UI Semilight" panose="020B0402040204020203" pitchFamily="34" charset="0"/>
                <a:cs typeface="Segoe UI Semilight" panose="020B0402040204020203" pitchFamily="34" charset="0"/>
              </a:defRPr>
            </a:lvl1pPr>
            <a:lvl2pPr marL="435536" indent="-174862">
              <a:buFont typeface="Wingdings" panose="05000000000000000000" pitchFamily="2" charset="2"/>
              <a:buChar char=""/>
              <a:defRPr sz="2040" b="0"/>
            </a:lvl2pPr>
            <a:lvl3pPr marL="652494" indent="-192672">
              <a:buFont typeface="Wingdings" panose="05000000000000000000" pitchFamily="2" charset="2"/>
              <a:buChar char=""/>
              <a:tabLst/>
              <a:defRPr sz="1632" b="0"/>
            </a:lvl3pPr>
            <a:lvl4pPr marL="845166" indent="-179720">
              <a:buFont typeface="Wingdings" panose="05000000000000000000" pitchFamily="2" charset="2"/>
              <a:buChar char=""/>
              <a:defRPr sz="1428" b="0"/>
            </a:lvl4pPr>
            <a:lvl5pPr marL="1044314" indent="-173243">
              <a:buFont typeface="Wingdings" panose="05000000000000000000" pitchFamily="2" charset="2"/>
              <a:buChar char=""/>
              <a:tabLst/>
              <a:defRPr sz="142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518045" y="1466097"/>
            <a:ext cx="5316593" cy="1682523"/>
          </a:xfrm>
        </p:spPr>
        <p:txBody>
          <a:bodyPr wrap="square">
            <a:spAutoFit/>
          </a:bodyPr>
          <a:lstStyle>
            <a:lvl1pPr marL="236387" indent="-236387">
              <a:spcBef>
                <a:spcPts val="1248"/>
              </a:spcBef>
              <a:buClr>
                <a:schemeClr val="tx1"/>
              </a:buClr>
              <a:buFont typeface="Wingdings" panose="05000000000000000000" pitchFamily="2" charset="2"/>
              <a:buChar char=""/>
              <a:defRPr sz="2856" b="0">
                <a:latin typeface="Segoe UI Semilight" panose="020B0402040204020203" pitchFamily="34" charset="0"/>
                <a:cs typeface="Segoe UI Semilight" panose="020B0402040204020203" pitchFamily="34" charset="0"/>
              </a:defRPr>
            </a:lvl1pPr>
            <a:lvl2pPr marL="435536" indent="-174862">
              <a:buFont typeface="Wingdings" panose="05000000000000000000" pitchFamily="2" charset="2"/>
              <a:buChar char=""/>
              <a:defRPr sz="2040" b="0"/>
            </a:lvl2pPr>
            <a:lvl3pPr marL="652494" indent="-192672">
              <a:buFont typeface="Wingdings" panose="05000000000000000000" pitchFamily="2" charset="2"/>
              <a:buChar char=""/>
              <a:tabLst/>
              <a:defRPr sz="1632" b="0"/>
            </a:lvl3pPr>
            <a:lvl4pPr marL="845166" indent="-179720">
              <a:buFont typeface="Wingdings" panose="05000000000000000000" pitchFamily="2" charset="2"/>
              <a:buChar char=""/>
              <a:defRPr sz="1428" b="0"/>
            </a:lvl4pPr>
            <a:lvl5pPr marL="1044314" indent="-173243">
              <a:buFont typeface="Wingdings" panose="05000000000000000000" pitchFamily="2" charset="2"/>
              <a:buChar char=""/>
              <a:tabLst/>
              <a:defRPr sz="142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07430540"/>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092881"/>
          </a:xfrm>
        </p:spPr>
        <p:txBody>
          <a:bodyPr>
            <a:spAutoFit/>
          </a:bodyPr>
          <a:lstStyle>
            <a:lvl1pPr>
              <a:defRPr sz="399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2719668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199"/>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199"/>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4020458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814085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print">
            <a:extLst>
              <a:ext uri="{28A0092B-C50C-407E-A947-70E740481C1C}">
                <a14:useLocalDpi xmlns:a14="http://schemas.microsoft.com/office/drawing/2010/main"/>
              </a:ext>
            </a:extLst>
          </a:blip>
          <a:srcRect l="17176"/>
          <a:stretch/>
        </p:blipFill>
        <p:spPr>
          <a:xfrm>
            <a:off x="0" y="814133"/>
            <a:ext cx="5990635" cy="5198400"/>
          </a:xfrm>
          <a:prstGeom prst="rect">
            <a:avLst/>
          </a:prstGeom>
        </p:spPr>
      </p:pic>
      <p:grpSp>
        <p:nvGrpSpPr>
          <p:cNvPr id="5" name="Group 4">
            <a:extLst>
              <a:ext uri="{FF2B5EF4-FFF2-40B4-BE49-F238E27FC236}">
                <a16:creationId xmlns:a16="http://schemas.microsoft.com/office/drawing/2014/main" id="{90EF4A5C-345F-488C-AC5E-0AF3B8376036}"/>
              </a:ext>
            </a:extLst>
          </p:cNvPr>
          <p:cNvGrpSpPr/>
          <p:nvPr userDrawn="1"/>
        </p:nvGrpSpPr>
        <p:grpSpPr>
          <a:xfrm>
            <a:off x="3079667" y="457508"/>
            <a:ext cx="9839617" cy="6753109"/>
            <a:chOff x="3019127" y="448578"/>
            <a:chExt cx="9646191" cy="6621296"/>
          </a:xfrm>
        </p:grpSpPr>
        <p:pic>
          <p:nvPicPr>
            <p:cNvPr id="7" name="Picture 6">
              <a:extLst>
                <a:ext uri="{FF2B5EF4-FFF2-40B4-BE49-F238E27FC236}">
                  <a16:creationId xmlns:a16="http://schemas.microsoft.com/office/drawing/2014/main" id="{CC8E3C5F-48E2-412C-A5AF-F85384D5EE53}"/>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sp>
          <p:nvSpPr>
            <p:cNvPr id="8" name="TextBox 7">
              <a:extLst>
                <a:ext uri="{FF2B5EF4-FFF2-40B4-BE49-F238E27FC236}">
                  <a16:creationId xmlns:a16="http://schemas.microsoft.com/office/drawing/2014/main" id="{0A9EAD12-9B65-48D0-91A3-85F3DD932746}"/>
                </a:ext>
              </a:extLst>
            </p:cNvPr>
            <p:cNvSpPr txBox="1"/>
            <p:nvPr userDrawn="1"/>
          </p:nvSpPr>
          <p:spPr>
            <a:xfrm>
              <a:off x="10792557" y="3506769"/>
              <a:ext cx="1872761" cy="804066"/>
            </a:xfrm>
            <a:prstGeom prst="rect">
              <a:avLst/>
            </a:prstGeom>
            <a:noFill/>
          </p:spPr>
          <p:txBody>
            <a:bodyPr wrap="square" lIns="182880" tIns="146304" rIns="182880" bIns="146304" rtlCol="0">
              <a:spAutoFit/>
            </a:bodyPr>
            <a:lstStyle/>
            <a:p>
              <a:pPr>
                <a:lnSpc>
                  <a:spcPct val="90000"/>
                </a:lnSpc>
                <a:spcAft>
                  <a:spcPts val="612"/>
                </a:spcAft>
              </a:pPr>
              <a:r>
                <a:rPr lang="en-US" sz="3672" dirty="0">
                  <a:solidFill>
                    <a:schemeClr val="tx2">
                      <a:alpha val="49000"/>
                    </a:schemeClr>
                  </a:solidFill>
                </a:rPr>
                <a:t>.NET</a:t>
              </a:r>
            </a:p>
          </p:txBody>
        </p:sp>
      </p:grpSp>
    </p:spTree>
    <p:extLst>
      <p:ext uri="{BB962C8B-B14F-4D97-AF65-F5344CB8AC3E}">
        <p14:creationId xmlns:p14="http://schemas.microsoft.com/office/powerpoint/2010/main" val="1907701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11275" y="2938702"/>
            <a:ext cx="10211422" cy="1035882"/>
          </a:xfrm>
          <a:noFill/>
        </p:spPr>
        <p:txBody>
          <a:bodyPr wrap="square" tIns="91440" bIns="91440" anchor="t" anchorCtr="0">
            <a:spAutoFit/>
          </a:bodyPr>
          <a:lstStyle>
            <a:lvl1pPr>
              <a:defRPr sz="6119" spc="-100" baseline="0">
                <a:gradFill>
                  <a:gsLst>
                    <a:gs pos="0">
                      <a:schemeClr val="tx1"/>
                    </a:gs>
                    <a:gs pos="100000">
                      <a:schemeClr val="tx1"/>
                    </a:gs>
                  </a:gsLst>
                  <a:lin ang="5400000" scaled="0"/>
                </a:gradFill>
              </a:defRPr>
            </a:lvl1pPr>
          </a:lstStyle>
          <a:p>
            <a:r>
              <a:rPr lang="en-US" dirty="0"/>
              <a:t>Demo</a:t>
            </a:r>
          </a:p>
        </p:txBody>
      </p:sp>
      <p:sp>
        <p:nvSpPr>
          <p:cNvPr id="6" name="Rectangle 5"/>
          <p:cNvSpPr/>
          <p:nvPr/>
        </p:nvSpPr>
        <p:spPr bwMode="auto">
          <a:xfrm>
            <a:off x="898614" y="1091826"/>
            <a:ext cx="10624086" cy="4731257"/>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err="1">
              <a:gradFill>
                <a:gsLst>
                  <a:gs pos="0">
                    <a:srgbClr val="FFFFFF"/>
                  </a:gs>
                  <a:gs pos="100000">
                    <a:srgbClr val="FFFFFF"/>
                  </a:gs>
                </a:gsLst>
                <a:lin ang="5400000" scaled="0"/>
              </a:gradFill>
              <a:ea typeface="Segoe UI" pitchFamily="34" charset="0"/>
              <a:cs typeface="Segoe UI" pitchFamily="34" charset="0"/>
            </a:endParaRPr>
          </a:p>
        </p:txBody>
      </p:sp>
      <p:grpSp>
        <p:nvGrpSpPr>
          <p:cNvPr id="7" name="Group 6">
            <a:extLst>
              <a:ext uri="{FF2B5EF4-FFF2-40B4-BE49-F238E27FC236}">
                <a16:creationId xmlns:a16="http://schemas.microsoft.com/office/drawing/2014/main" id="{97550BA1-B17C-488A-B13B-EAE642576B33}"/>
              </a:ext>
            </a:extLst>
          </p:cNvPr>
          <p:cNvGrpSpPr/>
          <p:nvPr userDrawn="1"/>
        </p:nvGrpSpPr>
        <p:grpSpPr>
          <a:xfrm>
            <a:off x="2155280" y="120708"/>
            <a:ext cx="9839617" cy="6753109"/>
            <a:chOff x="3019127" y="448578"/>
            <a:chExt cx="9646191" cy="6621296"/>
          </a:xfrm>
        </p:grpSpPr>
        <p:pic>
          <p:nvPicPr>
            <p:cNvPr id="8" name="Picture 7">
              <a:extLst>
                <a:ext uri="{FF2B5EF4-FFF2-40B4-BE49-F238E27FC236}">
                  <a16:creationId xmlns:a16="http://schemas.microsoft.com/office/drawing/2014/main" id="{26C5F131-CDD3-4833-8C45-E235D5E9F73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sp>
          <p:nvSpPr>
            <p:cNvPr id="9" name="TextBox 8">
              <a:extLst>
                <a:ext uri="{FF2B5EF4-FFF2-40B4-BE49-F238E27FC236}">
                  <a16:creationId xmlns:a16="http://schemas.microsoft.com/office/drawing/2014/main" id="{9DBC19F9-263B-4FF9-BEAE-41F5BF5689F3}"/>
                </a:ext>
              </a:extLst>
            </p:cNvPr>
            <p:cNvSpPr txBox="1"/>
            <p:nvPr userDrawn="1"/>
          </p:nvSpPr>
          <p:spPr>
            <a:xfrm>
              <a:off x="10792557" y="3506769"/>
              <a:ext cx="1872761" cy="804066"/>
            </a:xfrm>
            <a:prstGeom prst="rect">
              <a:avLst/>
            </a:prstGeom>
            <a:noFill/>
          </p:spPr>
          <p:txBody>
            <a:bodyPr wrap="square" lIns="182880" tIns="146304" rIns="182880" bIns="146304" rtlCol="0">
              <a:spAutoFit/>
            </a:bodyPr>
            <a:lstStyle/>
            <a:p>
              <a:pPr>
                <a:lnSpc>
                  <a:spcPct val="90000"/>
                </a:lnSpc>
                <a:spcAft>
                  <a:spcPts val="612"/>
                </a:spcAft>
              </a:pPr>
              <a:r>
                <a:rPr lang="en-US" sz="3672" dirty="0">
                  <a:solidFill>
                    <a:schemeClr val="tx2">
                      <a:alpha val="49000"/>
                    </a:schemeClr>
                  </a:solidFill>
                </a:rPr>
                <a:t>.NET</a:t>
              </a:r>
            </a:p>
          </p:txBody>
        </p:sp>
      </p:grpSp>
    </p:spTree>
    <p:extLst>
      <p:ext uri="{BB962C8B-B14F-4D97-AF65-F5344CB8AC3E}">
        <p14:creationId xmlns:p14="http://schemas.microsoft.com/office/powerpoint/2010/main" val="5377532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Title Plain">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579437" y="2125663"/>
            <a:ext cx="11582400" cy="1181862"/>
          </a:xfrm>
          <a:noFill/>
        </p:spPr>
        <p:txBody>
          <a:bodyPr wrap="square" tIns="91440" bIns="91440" anchor="t" anchorCtr="0">
            <a:spAutoFit/>
          </a:bodyPr>
          <a:lstStyle>
            <a:lvl1pPr>
              <a:defRPr sz="7198" spc="-100" baseline="0">
                <a:solidFill>
                  <a:schemeClr val="bg1"/>
                </a:solidFill>
              </a:defRPr>
            </a:lvl1pPr>
          </a:lstStyle>
          <a:p>
            <a:r>
              <a:rPr lang="en-US"/>
              <a:t>Section title</a:t>
            </a:r>
          </a:p>
        </p:txBody>
      </p:sp>
      <p:pic>
        <p:nvPicPr>
          <p:cNvPr id="17" name="Picture 16">
            <a:extLst>
              <a:ext uri="{FF2B5EF4-FFF2-40B4-BE49-F238E27FC236}">
                <a16:creationId xmlns:a16="http://schemas.microsoft.com/office/drawing/2014/main" id="{14FDA669-E474-4468-AC09-ED6F4A19D7A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69749" y="457508"/>
            <a:ext cx="9356808" cy="6753109"/>
          </a:xfrm>
          <a:prstGeom prst="rect">
            <a:avLst/>
          </a:prstGeom>
        </p:spPr>
      </p:pic>
      <p:sp>
        <p:nvSpPr>
          <p:cNvPr id="18" name="TextBox 17">
            <a:extLst>
              <a:ext uri="{FF2B5EF4-FFF2-40B4-BE49-F238E27FC236}">
                <a16:creationId xmlns:a16="http://schemas.microsoft.com/office/drawing/2014/main" id="{64B34822-29D0-402A-B058-E76EB9B985CC}"/>
              </a:ext>
            </a:extLst>
          </p:cNvPr>
          <p:cNvSpPr txBox="1"/>
          <p:nvPr userDrawn="1"/>
        </p:nvSpPr>
        <p:spPr>
          <a:xfrm>
            <a:off x="11008971" y="3576580"/>
            <a:ext cx="1910314" cy="820073"/>
          </a:xfrm>
          <a:prstGeom prst="rect">
            <a:avLst/>
          </a:prstGeom>
          <a:noFill/>
        </p:spPr>
        <p:txBody>
          <a:bodyPr wrap="square" lIns="186521" tIns="149217" rIns="186521" bIns="149217" rtlCol="0">
            <a:spAutoFit/>
          </a:bodyPr>
          <a:lstStyle/>
          <a:p>
            <a:pPr marL="0" marR="0" lvl="0" indent="0" defTabSz="932597" eaLnBrk="1" fontAlgn="auto" latinLnBrk="0" hangingPunct="1">
              <a:lnSpc>
                <a:spcPct val="90000"/>
              </a:lnSpc>
              <a:spcBef>
                <a:spcPts val="0"/>
              </a:spcBef>
              <a:spcAft>
                <a:spcPts val="612"/>
              </a:spcAft>
              <a:buClrTx/>
              <a:buSzTx/>
              <a:buFontTx/>
              <a:buNone/>
              <a:tabLst/>
              <a:defRPr/>
            </a:pPr>
            <a:r>
              <a:rPr kumimoji="0" lang="en-US" sz="3672" b="0" i="0" u="none" strike="noStrike" kern="0" cap="none" spc="0" normalizeH="0" baseline="0" noProof="0" dirty="0">
                <a:ln>
                  <a:noFill/>
                </a:ln>
                <a:solidFill>
                  <a:srgbClr val="F2F2F2">
                    <a:alpha val="49000"/>
                  </a:srgbClr>
                </a:solidFill>
                <a:effectLst/>
                <a:uLnTx/>
                <a:uFillTx/>
              </a:rPr>
              <a:t>.NET</a:t>
            </a:r>
          </a:p>
        </p:txBody>
      </p:sp>
    </p:spTree>
    <p:extLst>
      <p:ext uri="{BB962C8B-B14F-4D97-AF65-F5344CB8AC3E}">
        <p14:creationId xmlns:p14="http://schemas.microsoft.com/office/powerpoint/2010/main" val="425033766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0144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1"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3" name="Group 2"/>
          <p:cNvGrpSpPr/>
          <p:nvPr/>
        </p:nvGrpSpPr>
        <p:grpSpPr>
          <a:xfrm>
            <a:off x="12618964" y="-8396"/>
            <a:ext cx="955641" cy="5775362"/>
            <a:chOff x="12618967" y="-8396"/>
            <a:chExt cx="955641" cy="5775362"/>
          </a:xfrm>
        </p:grpSpPr>
        <p:grpSp>
          <p:nvGrpSpPr>
            <p:cNvPr id="18" name="Group 17"/>
            <p:cNvGrpSpPr/>
            <p:nvPr userDrawn="1"/>
          </p:nvGrpSpPr>
          <p:grpSpPr>
            <a:xfrm>
              <a:off x="12618967" y="-8396"/>
              <a:ext cx="955641" cy="5775362"/>
              <a:chOff x="12618967" y="-8396"/>
              <a:chExt cx="955641" cy="5775362"/>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293" rtl="0" eaLnBrk="1" fontAlgn="base" latinLnBrk="0" hangingPunct="1">
                    <a:lnSpc>
                      <a:spcPct val="100000"/>
                    </a:lnSpc>
                    <a:spcBef>
                      <a:spcPct val="0"/>
                    </a:spcBef>
                    <a:spcAft>
                      <a:spcPct val="0"/>
                    </a:spcAft>
                  </a:pPr>
                  <a:r>
                    <a:rPr lang="en-US" sz="500" b="1" kern="1200" baseline="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293" fontAlgn="base">
                    <a:lnSpc>
                      <a:spcPct val="100000"/>
                    </a:lnSpc>
                    <a:spcBef>
                      <a:spcPct val="0"/>
                    </a:spcBef>
                    <a:spcAft>
                      <a:spcPct val="0"/>
                    </a:spcAft>
                  </a:pPr>
                  <a:r>
                    <a:rPr lang="en-US" sz="500">
                      <a:gradFill>
                        <a:gsLst>
                          <a:gs pos="2092">
                            <a:srgbClr val="F8F8F8"/>
                          </a:gs>
                          <a:gs pos="10042">
                            <a:srgbClr val="F8F8F8"/>
                          </a:gs>
                        </a:gsLst>
                        <a:lin ang="5400000" scaled="0"/>
                      </a:gradFill>
                      <a:ea typeface="Segoe UI" pitchFamily="34" charset="0"/>
                      <a:cs typeface="Segoe UI" pitchFamily="34" charset="0"/>
                    </a:rPr>
                    <a:t>R:</a:t>
                  </a:r>
                  <a:r>
                    <a:rPr lang="en-US" sz="500" baseline="0">
                      <a:gradFill>
                        <a:gsLst>
                          <a:gs pos="2092">
                            <a:srgbClr val="F8F8F8"/>
                          </a:gs>
                          <a:gs pos="10042">
                            <a:srgbClr val="F8F8F8"/>
                          </a:gs>
                        </a:gsLst>
                        <a:lin ang="5400000" scaled="0"/>
                      </a:gradFill>
                      <a:ea typeface="Segoe UI" pitchFamily="34" charset="0"/>
                      <a:cs typeface="Segoe UI" pitchFamily="34" charset="0"/>
                    </a:rPr>
                    <a:t>0 G:120 B:215</a:t>
                  </a:r>
                  <a:endParaRPr lang="en-US" sz="50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293" fontAlgn="base">
                    <a:lnSpc>
                      <a:spcPct val="100000"/>
                    </a:lnSpc>
                    <a:spcBef>
                      <a:spcPct val="0"/>
                    </a:spcBef>
                    <a:spcAft>
                      <a:spcPct val="0"/>
                    </a:spcAft>
                  </a:pPr>
                  <a:r>
                    <a:rPr lang="en-US" sz="500"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293" fontAlgn="base">
                    <a:lnSpc>
                      <a:spcPct val="100000"/>
                    </a:lnSpc>
                    <a:spcBef>
                      <a:spcPct val="0"/>
                    </a:spcBef>
                    <a:spcAft>
                      <a:spcPct val="0"/>
                    </a:spcAft>
                  </a:pPr>
                  <a:r>
                    <a:rPr lang="en-US" sz="500">
                      <a:gradFill>
                        <a:gsLst>
                          <a:gs pos="7965">
                            <a:srgbClr val="000000"/>
                          </a:gs>
                          <a:gs pos="28319">
                            <a:srgbClr val="000000"/>
                          </a:gs>
                        </a:gsLst>
                        <a:lin ang="5400000" scaled="0"/>
                      </a:gradFill>
                      <a:ea typeface="Segoe UI" pitchFamily="34" charset="0"/>
                      <a:cs typeface="Segoe UI" pitchFamily="34" charset="0"/>
                    </a:rPr>
                    <a:t>R:</a:t>
                  </a:r>
                  <a:r>
                    <a:rPr lang="en-US" sz="500" baseline="0">
                      <a:gradFill>
                        <a:gsLst>
                          <a:gs pos="7965">
                            <a:srgbClr val="000000"/>
                          </a:gs>
                          <a:gs pos="28319">
                            <a:srgbClr val="000000"/>
                          </a:gs>
                        </a:gsLst>
                        <a:lin ang="5400000" scaled="0"/>
                      </a:gradFill>
                      <a:ea typeface="Segoe UI" pitchFamily="34" charset="0"/>
                      <a:cs typeface="Segoe UI" pitchFamily="34" charset="0"/>
                    </a:rPr>
                    <a:t>0 G:188 B:242</a:t>
                  </a:r>
                  <a:endParaRPr lang="en-US" sz="50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293" fontAlgn="base">
                    <a:lnSpc>
                      <a:spcPct val="100000"/>
                    </a:lnSpc>
                    <a:spcBef>
                      <a:spcPct val="0"/>
                    </a:spcBef>
                    <a:spcAft>
                      <a:spcPct val="0"/>
                    </a:spcAft>
                  </a:pPr>
                  <a:r>
                    <a:rPr lang="en-US" sz="500" b="1" kern="1200" baseline="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293" fontAlgn="base">
                    <a:lnSpc>
                      <a:spcPct val="100000"/>
                    </a:lnSpc>
                    <a:spcBef>
                      <a:spcPct val="0"/>
                    </a:spcBef>
                    <a:spcAft>
                      <a:spcPct val="0"/>
                    </a:spcAft>
                  </a:pPr>
                  <a:r>
                    <a:rPr lang="en-US" sz="500">
                      <a:gradFill>
                        <a:gsLst>
                          <a:gs pos="92035">
                            <a:srgbClr val="505050"/>
                          </a:gs>
                          <a:gs pos="27000">
                            <a:srgbClr val="505050"/>
                          </a:gs>
                        </a:gsLst>
                        <a:lin ang="5400000" scaled="0"/>
                      </a:gradFill>
                      <a:ea typeface="Segoe UI" pitchFamily="34" charset="0"/>
                      <a:cs typeface="Segoe UI" pitchFamily="34" charset="0"/>
                    </a:rPr>
                    <a:t>R:</a:t>
                  </a:r>
                  <a:r>
                    <a:rPr lang="en-US" sz="500" baseline="0">
                      <a:gradFill>
                        <a:gsLst>
                          <a:gs pos="92035">
                            <a:srgbClr val="505050"/>
                          </a:gs>
                          <a:gs pos="27000">
                            <a:srgbClr val="505050"/>
                          </a:gs>
                        </a:gsLst>
                        <a:lin ang="5400000" scaled="0"/>
                      </a:gradFill>
                      <a:ea typeface="Segoe UI" pitchFamily="34" charset="0"/>
                      <a:cs typeface="Segoe UI" pitchFamily="34" charset="0"/>
                    </a:rPr>
                    <a:t>210 G:210 B:210</a:t>
                  </a:r>
                  <a:endParaRPr lang="en-US" sz="50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293" rtl="0" eaLnBrk="1" fontAlgn="base" latinLnBrk="0" hangingPunct="1">
                    <a:lnSpc>
                      <a:spcPct val="100000"/>
                    </a:lnSpc>
                    <a:spcBef>
                      <a:spcPct val="0"/>
                    </a:spcBef>
                    <a:spcAft>
                      <a:spcPct val="0"/>
                    </a:spcAft>
                  </a:pPr>
                  <a:r>
                    <a:rPr lang="en-US" sz="500" b="1" kern="1200" baseline="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32293" fontAlgn="base">
                    <a:lnSpc>
                      <a:spcPct val="100000"/>
                    </a:lnSpc>
                    <a:spcBef>
                      <a:spcPct val="0"/>
                    </a:spcBef>
                    <a:spcAft>
                      <a:spcPct val="0"/>
                    </a:spcAft>
                  </a:pPr>
                  <a:r>
                    <a:rPr lang="en-US" sz="500">
                      <a:gradFill>
                        <a:gsLst>
                          <a:gs pos="0">
                            <a:srgbClr val="FFFFFF"/>
                          </a:gs>
                          <a:gs pos="100000">
                            <a:srgbClr val="FFFFFF"/>
                          </a:gs>
                        </a:gsLst>
                        <a:lin ang="5400000" scaled="0"/>
                      </a:gradFill>
                      <a:ea typeface="Segoe UI" pitchFamily="34" charset="0"/>
                      <a:cs typeface="Segoe UI" pitchFamily="34" charset="0"/>
                    </a:rPr>
                    <a:t>R:92</a:t>
                  </a:r>
                  <a:r>
                    <a:rPr lang="en-US" sz="500" baseline="0">
                      <a:gradFill>
                        <a:gsLst>
                          <a:gs pos="0">
                            <a:srgbClr val="FFFFFF"/>
                          </a:gs>
                          <a:gs pos="100000">
                            <a:srgbClr val="FFFFFF"/>
                          </a:gs>
                        </a:gsLst>
                        <a:lin ang="5400000" scaled="0"/>
                      </a:gradFill>
                      <a:ea typeface="Segoe UI" pitchFamily="34" charset="0"/>
                      <a:cs typeface="Segoe UI" pitchFamily="34" charset="0"/>
                    </a:rPr>
                    <a:t> G:45 B:145</a:t>
                  </a:r>
                  <a:endParaRPr lang="en-US" sz="50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293" rtl="0" eaLnBrk="1" fontAlgn="base" latinLnBrk="0" hangingPunct="1">
                    <a:lnSpc>
                      <a:spcPct val="100000"/>
                    </a:lnSpc>
                    <a:spcBef>
                      <a:spcPct val="0"/>
                    </a:spcBef>
                    <a:spcAft>
                      <a:spcPct val="0"/>
                    </a:spcAft>
                  </a:pPr>
                  <a:r>
                    <a:rPr lang="en-US" sz="500" b="1" kern="1200" baseline="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293" fontAlgn="base">
                    <a:lnSpc>
                      <a:spcPct val="100000"/>
                    </a:lnSpc>
                    <a:spcBef>
                      <a:spcPct val="0"/>
                    </a:spcBef>
                    <a:spcAft>
                      <a:spcPct val="0"/>
                    </a:spcAft>
                  </a:pPr>
                  <a:r>
                    <a:rPr lang="en-US" sz="500">
                      <a:gradFill>
                        <a:gsLst>
                          <a:gs pos="2092">
                            <a:srgbClr val="F8F8F8"/>
                          </a:gs>
                          <a:gs pos="10042">
                            <a:srgbClr val="F8F8F8"/>
                          </a:gs>
                        </a:gsLst>
                        <a:lin ang="5400000" scaled="0"/>
                      </a:gradFill>
                      <a:ea typeface="Segoe UI" pitchFamily="34" charset="0"/>
                      <a:cs typeface="Segoe UI" pitchFamily="34" charset="0"/>
                    </a:rPr>
                    <a:t>R:</a:t>
                  </a:r>
                  <a:r>
                    <a:rPr lang="en-US" sz="500" baseline="0">
                      <a:gradFill>
                        <a:gsLst>
                          <a:gs pos="2092">
                            <a:srgbClr val="F8F8F8"/>
                          </a:gs>
                          <a:gs pos="10042">
                            <a:srgbClr val="F8F8F8"/>
                          </a:gs>
                        </a:gsLst>
                        <a:lin ang="5400000" scaled="0"/>
                      </a:gradFill>
                      <a:ea typeface="Segoe UI" pitchFamily="34" charset="0"/>
                      <a:cs typeface="Segoe UI" pitchFamily="34" charset="0"/>
                    </a:rPr>
                    <a:t>80 G:80 B:80</a:t>
                  </a:r>
                  <a:endParaRPr lang="en-US" sz="50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293" rtl="0" eaLnBrk="1" fontAlgn="base" latinLnBrk="0" hangingPunct="1">
                    <a:lnSpc>
                      <a:spcPct val="100000"/>
                    </a:lnSpc>
                    <a:spcBef>
                      <a:spcPct val="0"/>
                    </a:spcBef>
                    <a:spcAft>
                      <a:spcPct val="0"/>
                    </a:spcAft>
                  </a:pPr>
                  <a:r>
                    <a:rPr lang="en-US" sz="500" b="1" kern="1200" baseline="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293" fontAlgn="base">
                    <a:lnSpc>
                      <a:spcPct val="100000"/>
                    </a:lnSpc>
                    <a:spcBef>
                      <a:spcPct val="0"/>
                    </a:spcBef>
                    <a:spcAft>
                      <a:spcPct val="0"/>
                    </a:spcAft>
                  </a:pPr>
                  <a:r>
                    <a:rPr lang="en-US" sz="500">
                      <a:gradFill>
                        <a:gsLst>
                          <a:gs pos="2092">
                            <a:srgbClr val="F8F8F8"/>
                          </a:gs>
                          <a:gs pos="10042">
                            <a:srgbClr val="F8F8F8"/>
                          </a:gs>
                        </a:gsLst>
                        <a:lin ang="5400000" scaled="0"/>
                      </a:gradFill>
                      <a:ea typeface="Segoe UI" pitchFamily="34" charset="0"/>
                      <a:cs typeface="Segoe UI" pitchFamily="34" charset="0"/>
                    </a:rPr>
                    <a:t>R:</a:t>
                  </a:r>
                  <a:r>
                    <a:rPr lang="en-US" sz="500" baseline="0">
                      <a:gradFill>
                        <a:gsLst>
                          <a:gs pos="2092">
                            <a:srgbClr val="F8F8F8"/>
                          </a:gs>
                          <a:gs pos="10042">
                            <a:srgbClr val="F8F8F8"/>
                          </a:gs>
                        </a:gsLst>
                        <a:lin ang="5400000" scaled="0"/>
                      </a:gradFill>
                      <a:ea typeface="Segoe UI" pitchFamily="34" charset="0"/>
                      <a:cs typeface="Segoe UI" pitchFamily="34" charset="0"/>
                    </a:rPr>
                    <a:t>115 G:115 B:115</a:t>
                  </a:r>
                  <a:endParaRPr lang="en-US" sz="50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0970856" y="3489620"/>
                <a:ext cx="3925458" cy="629233"/>
                <a:chOff x="3254158" y="4203959"/>
                <a:chExt cx="3925458" cy="629233"/>
              </a:xfrm>
            </p:grpSpPr>
            <p:sp>
              <p:nvSpPr>
                <p:cNvPr id="33" name="Rectangle 32"/>
                <p:cNvSpPr/>
                <p:nvPr userDrawn="1"/>
              </p:nvSpPr>
              <p:spPr bwMode="auto">
                <a:xfrm>
                  <a:off x="5395286" y="4543426"/>
                  <a:ext cx="869930" cy="289766"/>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293" rtl="0" eaLnBrk="1" fontAlgn="base" latinLnBrk="0" hangingPunct="1">
                    <a:lnSpc>
                      <a:spcPct val="100000"/>
                    </a:lnSpc>
                    <a:spcBef>
                      <a:spcPct val="0"/>
                    </a:spcBef>
                    <a:spcAft>
                      <a:spcPct val="0"/>
                    </a:spcAft>
                  </a:pPr>
                  <a:r>
                    <a:rPr lang="en-US" sz="500" b="1" kern="1200" baseline="0">
                      <a:solidFill>
                        <a:srgbClr val="000000"/>
                      </a:solidFill>
                      <a:latin typeface="+mn-lt"/>
                      <a:ea typeface="Segoe UI" pitchFamily="34" charset="0"/>
                      <a:cs typeface="Segoe UI" pitchFamily="34" charset="0"/>
                    </a:rPr>
                    <a:t>Yellow</a:t>
                  </a:r>
                </a:p>
                <a:p>
                  <a:pPr marL="0" algn="l" defTabSz="932293" rtl="0" eaLnBrk="1" fontAlgn="base" latinLnBrk="0" hangingPunct="1">
                    <a:lnSpc>
                      <a:spcPct val="100000"/>
                    </a:lnSpc>
                    <a:spcBef>
                      <a:spcPct val="0"/>
                    </a:spcBef>
                    <a:spcAft>
                      <a:spcPct val="0"/>
                    </a:spcAft>
                  </a:pPr>
                  <a:r>
                    <a:rPr lang="en-US" sz="500" kern="1200">
                      <a:solidFill>
                        <a:srgbClr val="000000"/>
                      </a:solidFill>
                      <a:latin typeface="+mn-lt"/>
                      <a:ea typeface="Segoe UI" pitchFamily="34" charset="0"/>
                      <a:cs typeface="Segoe UI" pitchFamily="34" charset="0"/>
                    </a:rPr>
                    <a:t>R:255 G:185 B:0</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293" rtl="0" eaLnBrk="1" fontAlgn="base" latinLnBrk="0" hangingPunct="1">
                    <a:lnSpc>
                      <a:spcPct val="100000"/>
                    </a:lnSpc>
                    <a:spcBef>
                      <a:spcPct val="0"/>
                    </a:spcBef>
                    <a:spcAft>
                      <a:spcPct val="0"/>
                    </a:spcAft>
                  </a:pPr>
                  <a:r>
                    <a:rPr lang="en-US" sz="500" b="1" kern="1200" baseline="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293" fontAlgn="base">
                    <a:lnSpc>
                      <a:spcPct val="100000"/>
                    </a:lnSpc>
                    <a:spcBef>
                      <a:spcPct val="0"/>
                    </a:spcBef>
                    <a:spcAft>
                      <a:spcPct val="0"/>
                    </a:spcAft>
                  </a:pPr>
                  <a:r>
                    <a:rPr lang="en-US" sz="500">
                      <a:gradFill>
                        <a:gsLst>
                          <a:gs pos="2092">
                            <a:srgbClr val="F8F8F8"/>
                          </a:gs>
                          <a:gs pos="10042">
                            <a:srgbClr val="F8F8F8"/>
                          </a:gs>
                        </a:gsLst>
                        <a:lin ang="5400000" scaled="0"/>
                      </a:gradFill>
                      <a:ea typeface="Segoe UI" pitchFamily="34" charset="0"/>
                      <a:cs typeface="Segoe UI" pitchFamily="34" charset="0"/>
                    </a:rPr>
                    <a:t>R:</a:t>
                  </a:r>
                  <a:r>
                    <a:rPr lang="en-US" sz="500" baseline="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3254158" y="4203959"/>
                  <a:ext cx="869930" cy="289766"/>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293" rtl="0" eaLnBrk="1" fontAlgn="base" latinLnBrk="0" hangingPunct="1">
                    <a:lnSpc>
                      <a:spcPct val="100000"/>
                    </a:lnSpc>
                    <a:spcBef>
                      <a:spcPct val="0"/>
                    </a:spcBef>
                    <a:spcAft>
                      <a:spcPct val="0"/>
                    </a:spcAft>
                  </a:pPr>
                  <a:r>
                    <a:rPr lang="en-US" sz="500" b="1" kern="1200" baseline="0">
                      <a:gradFill>
                        <a:gsLst>
                          <a:gs pos="0">
                            <a:srgbClr val="FFFFFF"/>
                          </a:gs>
                          <a:gs pos="100000">
                            <a:srgbClr val="FFFFFF"/>
                          </a:gs>
                        </a:gsLst>
                        <a:lin ang="5400000" scaled="0"/>
                      </a:gradFill>
                      <a:latin typeface="+mn-lt"/>
                      <a:ea typeface="Segoe UI" pitchFamily="34" charset="0"/>
                      <a:cs typeface="Segoe UI" pitchFamily="34" charset="0"/>
                    </a:rPr>
                    <a:t>Teal</a:t>
                  </a:r>
                </a:p>
                <a:p>
                  <a:pPr algn="l" defTabSz="932293" fontAlgn="base">
                    <a:lnSpc>
                      <a:spcPct val="100000"/>
                    </a:lnSpc>
                    <a:spcBef>
                      <a:spcPct val="0"/>
                    </a:spcBef>
                    <a:spcAft>
                      <a:spcPct val="0"/>
                    </a:spcAft>
                  </a:pPr>
                  <a:r>
                    <a:rPr lang="en-US" sz="500">
                      <a:gradFill>
                        <a:gsLst>
                          <a:gs pos="2092">
                            <a:srgbClr val="F8F8F8"/>
                          </a:gs>
                          <a:gs pos="10042">
                            <a:srgbClr val="F8F8F8"/>
                          </a:gs>
                        </a:gsLst>
                        <a:lin ang="5400000" scaled="0"/>
                      </a:gradFill>
                      <a:ea typeface="Segoe UI" pitchFamily="34" charset="0"/>
                      <a:cs typeface="Segoe UI" pitchFamily="34" charset="0"/>
                    </a:rPr>
                    <a:t>R:0</a:t>
                  </a:r>
                  <a:r>
                    <a:rPr lang="en-US" sz="500" baseline="0">
                      <a:gradFill>
                        <a:gsLst>
                          <a:gs pos="2092">
                            <a:srgbClr val="F8F8F8"/>
                          </a:gs>
                          <a:gs pos="10042">
                            <a:srgbClr val="F8F8F8"/>
                          </a:gs>
                        </a:gsLst>
                        <a:lin ang="5400000" scaled="0"/>
                      </a:gradFill>
                      <a:ea typeface="Segoe UI" pitchFamily="34" charset="0"/>
                      <a:cs typeface="Segoe UI" pitchFamily="34" charset="0"/>
                    </a:rPr>
                    <a:t> G:130 B:114</a:t>
                  </a:r>
                  <a:endParaRPr lang="en-US" sz="50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79639" y="256928"/>
                <a:ext cx="860293" cy="329645"/>
              </a:xfrm>
              <a:prstGeom prst="rect">
                <a:avLst/>
              </a:prstGeom>
              <a:noFill/>
            </p:spPr>
            <p:txBody>
              <a:bodyPr wrap="none" lIns="0" tIns="91440" rIns="182880" bIns="91440" rtlCol="0">
                <a:spAutoFit/>
              </a:bodyPr>
              <a:lstStyle/>
              <a:p>
                <a:pPr>
                  <a:lnSpc>
                    <a:spcPct val="90000"/>
                  </a:lnSpc>
                  <a:spcAft>
                    <a:spcPts val="600"/>
                  </a:spcAft>
                </a:pPr>
                <a:r>
                  <a:rPr lang="en-US" sz="100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15628" y="4227340"/>
                <a:ext cx="2709380" cy="329645"/>
              </a:xfrm>
              <a:prstGeom prst="rect">
                <a:avLst/>
              </a:prstGeom>
              <a:noFill/>
            </p:spPr>
            <p:txBody>
              <a:bodyPr wrap="none" lIns="0" tIns="91440" rIns="182880" bIns="91440" rtlCol="0">
                <a:spAutoFit/>
              </a:bodyPr>
              <a:lstStyle/>
              <a:p>
                <a:pPr>
                  <a:lnSpc>
                    <a:spcPct val="90000"/>
                  </a:lnSpc>
                  <a:spcAft>
                    <a:spcPts val="600"/>
                  </a:spcAft>
                </a:pPr>
                <a:r>
                  <a:rPr lang="en-US" sz="1000">
                    <a:gradFill>
                      <a:gsLst>
                        <a:gs pos="2917">
                          <a:schemeClr val="tx1"/>
                        </a:gs>
                        <a:gs pos="30000">
                          <a:schemeClr val="tx1"/>
                        </a:gs>
                      </a:gsLst>
                      <a:lin ang="5400000" scaled="0"/>
                    </a:gradFill>
                  </a:rPr>
                  <a:t>Secondary colors (use only when</a:t>
                </a:r>
                <a:r>
                  <a:rPr lang="en-US" sz="1000" baseline="0">
                    <a:gradFill>
                      <a:gsLst>
                        <a:gs pos="2917">
                          <a:schemeClr val="tx1"/>
                        </a:gs>
                        <a:gs pos="30000">
                          <a:schemeClr val="tx1"/>
                        </a:gs>
                      </a:gsLst>
                      <a:lin ang="5400000" scaled="0"/>
                    </a:gradFill>
                  </a:rPr>
                  <a:t> necessary)</a:t>
                </a:r>
                <a:endParaRPr lang="en-US" sz="1000">
                  <a:gradFill>
                    <a:gsLst>
                      <a:gs pos="2917">
                        <a:schemeClr val="tx1"/>
                      </a:gs>
                      <a:gs pos="30000">
                        <a:schemeClr val="tx1"/>
                      </a:gs>
                    </a:gsLst>
                    <a:lin ang="5400000" scaled="0"/>
                  </a:gradFill>
                </a:endParaRPr>
              </a:p>
            </p:txBody>
          </p:sp>
        </p:grpSp>
        <p:sp>
          <p:nvSpPr>
            <p:cNvPr id="19" name="Rectangle 18"/>
            <p:cNvSpPr/>
            <p:nvPr userDrawn="1"/>
          </p:nvSpPr>
          <p:spPr bwMode="auto">
            <a:xfrm rot="5400000">
              <a:off x="12328885" y="3356233"/>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293" fontAlgn="base">
                <a:lnSpc>
                  <a:spcPct val="100000"/>
                </a:lnSpc>
                <a:spcBef>
                  <a:spcPct val="0"/>
                </a:spcBef>
                <a:spcAft>
                  <a:spcPct val="0"/>
                </a:spcAft>
              </a:pPr>
              <a:r>
                <a:rPr lang="en-US" sz="500"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293" fontAlgn="base">
                <a:lnSpc>
                  <a:spcPct val="100000"/>
                </a:lnSpc>
                <a:spcBef>
                  <a:spcPct val="0"/>
                </a:spcBef>
                <a:spcAft>
                  <a:spcPct val="0"/>
                </a:spcAft>
              </a:pPr>
              <a:r>
                <a:rPr lang="en-US" sz="500">
                  <a:gradFill>
                    <a:gsLst>
                      <a:gs pos="7965">
                        <a:srgbClr val="000000"/>
                      </a:gs>
                      <a:gs pos="28319">
                        <a:srgbClr val="000000"/>
                      </a:gs>
                    </a:gsLst>
                    <a:lin ang="5400000" scaled="0"/>
                  </a:gradFill>
                  <a:ea typeface="Segoe UI" pitchFamily="34" charset="0"/>
                  <a:cs typeface="Segoe UI" pitchFamily="34" charset="0"/>
                </a:rPr>
                <a:t>R:</a:t>
              </a:r>
              <a:r>
                <a:rPr lang="en-US" sz="500" baseline="0">
                  <a:gradFill>
                    <a:gsLst>
                      <a:gs pos="7965">
                        <a:srgbClr val="000000"/>
                      </a:gs>
                      <a:gs pos="28319">
                        <a:srgbClr val="000000"/>
                      </a:gs>
                    </a:gsLst>
                    <a:lin ang="5400000" scaled="0"/>
                  </a:gradFill>
                  <a:ea typeface="Segoe UI" pitchFamily="34" charset="0"/>
                  <a:cs typeface="Segoe UI" pitchFamily="34" charset="0"/>
                </a:rPr>
                <a:t>0 G:188 B:242</a:t>
              </a:r>
              <a:endParaRPr lang="en-US" sz="500">
                <a:gradFill>
                  <a:gsLst>
                    <a:gs pos="7965">
                      <a:srgbClr val="000000"/>
                    </a:gs>
                    <a:gs pos="28319">
                      <a:srgbClr val="000000"/>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101839795"/>
      </p:ext>
    </p:extLst>
  </p:cSld>
  <p:clrMap bg1="lt1" tx1="dk1" bg2="lt2" tx2="dk2" accent1="accent1" accent2="accent2" accent3="accent3" accent4="accent4" accent5="accent5" accent6="accent6" hlink="hlink" folHlink="folHlink"/>
  <p:sldLayoutIdLst>
    <p:sldLayoutId id="2147484813" r:id="rId1"/>
    <p:sldLayoutId id="2147484814" r:id="rId2"/>
    <p:sldLayoutId id="2147484815" r:id="rId3"/>
    <p:sldLayoutId id="2147484816" r:id="rId4"/>
    <p:sldLayoutId id="2147484817" r:id="rId5"/>
    <p:sldLayoutId id="2147484818" r:id="rId6"/>
    <p:sldLayoutId id="2147484819" r:id="rId7"/>
    <p:sldLayoutId id="2147484820" r:id="rId8"/>
    <p:sldLayoutId id="2147484821" r:id="rId9"/>
    <p:sldLayoutId id="2147484822" r:id="rId10"/>
    <p:sldLayoutId id="2147484823" r:id="rId11"/>
    <p:sldLayoutId id="2147484824" r:id="rId12"/>
    <p:sldLayoutId id="2147484825" r:id="rId13"/>
    <p:sldLayoutId id="2147484826" r:id="rId14"/>
    <p:sldLayoutId id="2147484827" r:id="rId15"/>
    <p:sldLayoutId id="2147484828" r:id="rId16"/>
    <p:sldLayoutId id="2147484829" r:id="rId17"/>
    <p:sldLayoutId id="2147484830" r:id="rId18"/>
    <p:sldLayoutId id="2147484831" r:id="rId19"/>
    <p:sldLayoutId id="2147484832" r:id="rId20"/>
    <p:sldLayoutId id="2147484833" r:id="rId21"/>
    <p:sldLayoutId id="2147484835" r:id="rId22"/>
    <p:sldLayoutId id="2147484842" r:id="rId23"/>
    <p:sldLayoutId id="2147484843" r:id="rId24"/>
    <p:sldLayoutId id="2147484844" r:id="rId25"/>
    <p:sldLayoutId id="2147484845" r:id="rId26"/>
    <p:sldLayoutId id="2147484846" r:id="rId27"/>
  </p:sldLayoutIdLst>
  <p:transition>
    <p:fade/>
  </p:transition>
  <p:txStyles>
    <p:titleStyle>
      <a:lvl1pPr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8.xml"/><Relationship Id="rId5" Type="http://schemas.openxmlformats.org/officeDocument/2006/relationships/image" Target="../media/image6.emf"/><Relationship Id="rId4" Type="http://schemas.openxmlformats.org/officeDocument/2006/relationships/image" Target="../media/image5.emf"/></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6.xml"/><Relationship Id="rId1" Type="http://schemas.openxmlformats.org/officeDocument/2006/relationships/tags" Target="../tags/tag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23.xml"/><Relationship Id="rId5" Type="http://schemas.openxmlformats.org/officeDocument/2006/relationships/image" Target="../media/image7.png"/><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8.xml"/><Relationship Id="rId5" Type="http://schemas.openxmlformats.org/officeDocument/2006/relationships/image" Target="../media/image6.emf"/><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47695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2586905" y="1749033"/>
            <a:ext cx="7262668" cy="3496462"/>
            <a:chOff x="3052885" y="1540490"/>
            <a:chExt cx="6086230" cy="2930090"/>
          </a:xfrm>
        </p:grpSpPr>
        <p:sp>
          <p:nvSpPr>
            <p:cNvPr id="29" name="Rectangle 28"/>
            <p:cNvSpPr/>
            <p:nvPr/>
          </p:nvSpPr>
          <p:spPr bwMode="auto">
            <a:xfrm>
              <a:off x="3052885" y="1540490"/>
              <a:ext cx="6086230" cy="884237"/>
            </a:xfrm>
            <a:prstGeom prst="rect">
              <a:avLst/>
            </a:prstGeom>
            <a:solidFill>
              <a:srgbClr val="72ACB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14" tIns="91414" rIns="34284" bIns="34284" rtlCol="0" anchor="b" anchorCtr="0"/>
            <a:lstStyle/>
            <a:p>
              <a:pPr algn="ctr" defTabSz="932279"/>
              <a:r>
                <a:rPr lang="en-US" sz="801" dirty="0">
                  <a:gradFill>
                    <a:gsLst>
                      <a:gs pos="0">
                        <a:srgbClr val="FFFFFF"/>
                      </a:gs>
                      <a:gs pos="100000">
                        <a:srgbClr val="FFFFFF"/>
                      </a:gs>
                    </a:gsLst>
                    <a:lin ang="5400000" scaled="0"/>
                  </a:gradFill>
                  <a:ea typeface="Segoe UI" pitchFamily="34" charset="0"/>
                  <a:cs typeface="Segoe UI" pitchFamily="34" charset="0"/>
                </a:rPr>
                <a:t> </a:t>
              </a:r>
            </a:p>
          </p:txBody>
        </p:sp>
        <p:sp>
          <p:nvSpPr>
            <p:cNvPr id="26" name="Rectangle 25"/>
            <p:cNvSpPr/>
            <p:nvPr/>
          </p:nvSpPr>
          <p:spPr bwMode="auto">
            <a:xfrm>
              <a:off x="3052885" y="3100798"/>
              <a:ext cx="2010441" cy="471100"/>
            </a:xfrm>
            <a:prstGeom prst="rect">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14" tIns="91414" rIns="34284" bIns="34284" rtlCol="0" anchor="b" anchorCtr="0"/>
            <a:lstStyle/>
            <a:p>
              <a:pPr algn="ctr" defTabSz="932279"/>
              <a:r>
                <a:rPr lang="en-US" sz="801" dirty="0">
                  <a:gradFill>
                    <a:gsLst>
                      <a:gs pos="0">
                        <a:srgbClr val="FFFFFF"/>
                      </a:gs>
                      <a:gs pos="100000">
                        <a:srgbClr val="FFFFFF"/>
                      </a:gs>
                    </a:gsLst>
                    <a:lin ang="5400000" scaled="0"/>
                  </a:gradFill>
                  <a:ea typeface="Segoe UI" pitchFamily="34" charset="0"/>
                  <a:cs typeface="Segoe UI" pitchFamily="34" charset="0"/>
                </a:rPr>
                <a:t> </a:t>
              </a:r>
            </a:p>
          </p:txBody>
        </p:sp>
        <p:sp>
          <p:nvSpPr>
            <p:cNvPr id="46" name="Rectangle 45"/>
            <p:cNvSpPr/>
            <p:nvPr/>
          </p:nvSpPr>
          <p:spPr bwMode="auto">
            <a:xfrm>
              <a:off x="5089101" y="3100798"/>
              <a:ext cx="2010441" cy="471100"/>
            </a:xfrm>
            <a:prstGeom prst="rect">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14" tIns="91414" rIns="34284" bIns="34284" rtlCol="0" anchor="b" anchorCtr="0"/>
            <a:lstStyle/>
            <a:p>
              <a:pPr algn="ctr" defTabSz="932279"/>
              <a:r>
                <a:rPr lang="en-US" sz="801" dirty="0">
                  <a:gradFill>
                    <a:gsLst>
                      <a:gs pos="0">
                        <a:srgbClr val="FFFFFF"/>
                      </a:gs>
                      <a:gs pos="100000">
                        <a:srgbClr val="FFFFFF"/>
                      </a:gs>
                    </a:gsLst>
                    <a:lin ang="5400000" scaled="0"/>
                  </a:gradFill>
                  <a:ea typeface="Segoe UI" pitchFamily="34" charset="0"/>
                  <a:cs typeface="Segoe UI" pitchFamily="34" charset="0"/>
                </a:rPr>
                <a:t> </a:t>
              </a:r>
            </a:p>
          </p:txBody>
        </p:sp>
        <p:sp>
          <p:nvSpPr>
            <p:cNvPr id="47" name="Rectangle 46"/>
            <p:cNvSpPr/>
            <p:nvPr/>
          </p:nvSpPr>
          <p:spPr bwMode="auto">
            <a:xfrm>
              <a:off x="7125318" y="3100798"/>
              <a:ext cx="2010441" cy="471100"/>
            </a:xfrm>
            <a:prstGeom prst="rect">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14" tIns="91414" rIns="34284" bIns="34284" rtlCol="0" anchor="b" anchorCtr="0"/>
            <a:lstStyle/>
            <a:p>
              <a:pPr algn="ctr" defTabSz="932279"/>
              <a:r>
                <a:rPr lang="en-US" sz="801" dirty="0">
                  <a:solidFill>
                    <a:srgbClr val="00BBF1"/>
                  </a:solidFill>
                  <a:ea typeface="Segoe UI" pitchFamily="34" charset="0"/>
                  <a:cs typeface="Segoe UI" pitchFamily="34" charset="0"/>
                </a:rPr>
                <a:t> </a:t>
              </a:r>
            </a:p>
          </p:txBody>
        </p:sp>
        <p:sp>
          <p:nvSpPr>
            <p:cNvPr id="49" name="TextBox 48"/>
            <p:cNvSpPr txBox="1"/>
            <p:nvPr/>
          </p:nvSpPr>
          <p:spPr>
            <a:xfrm>
              <a:off x="5089101" y="3114392"/>
              <a:ext cx="2010441" cy="431681"/>
            </a:xfrm>
            <a:prstGeom prst="rect">
              <a:avLst/>
            </a:prstGeom>
            <a:noFill/>
          </p:spPr>
          <p:txBody>
            <a:bodyPr wrap="square" lIns="182829" tIns="146263" rIns="182829" bIns="146263" rtlCol="0">
              <a:spAutoFit/>
            </a:bodyPr>
            <a:lstStyle/>
            <a:p>
              <a:pPr algn="ctr" defTabSz="932344" fontAlgn="base">
                <a:spcBef>
                  <a:spcPct val="0"/>
                </a:spcBef>
                <a:spcAft>
                  <a:spcPct val="0"/>
                </a:spcAft>
              </a:pPr>
              <a:r>
                <a:rPr lang="en-US" sz="1428" dirty="0" err="1">
                  <a:solidFill>
                    <a:schemeClr val="bg1"/>
                  </a:solidFill>
                </a:rPr>
                <a:t>SharedPreferences</a:t>
              </a:r>
              <a:endParaRPr lang="en-US" sz="1428" dirty="0">
                <a:solidFill>
                  <a:schemeClr val="bg1"/>
                </a:solidFill>
              </a:endParaRPr>
            </a:p>
          </p:txBody>
        </p:sp>
        <p:sp>
          <p:nvSpPr>
            <p:cNvPr id="51" name="TextBox 50"/>
            <p:cNvSpPr txBox="1"/>
            <p:nvPr/>
          </p:nvSpPr>
          <p:spPr>
            <a:xfrm>
              <a:off x="3062426" y="1623127"/>
              <a:ext cx="6073333" cy="668485"/>
            </a:xfrm>
            <a:prstGeom prst="rect">
              <a:avLst/>
            </a:prstGeom>
            <a:noFill/>
          </p:spPr>
          <p:txBody>
            <a:bodyPr wrap="square" lIns="182829" tIns="146263" rIns="182829" bIns="146263" rtlCol="0">
              <a:spAutoFit/>
            </a:bodyPr>
            <a:lstStyle/>
            <a:p>
              <a:pPr algn="ctr" defTabSz="932344" fontAlgn="base">
                <a:spcBef>
                  <a:spcPct val="0"/>
                </a:spcBef>
                <a:spcAft>
                  <a:spcPct val="0"/>
                </a:spcAft>
              </a:pPr>
              <a:r>
                <a:rPr lang="en-US" sz="3264" dirty="0" err="1">
                  <a:solidFill>
                    <a:schemeClr val="bg1"/>
                  </a:solidFill>
                  <a:latin typeface="+mj-lt"/>
                </a:rPr>
                <a:t>Preferences.Get</a:t>
              </a:r>
              <a:r>
                <a:rPr lang="en-US" sz="3264" dirty="0">
                  <a:solidFill>
                    <a:schemeClr val="bg1"/>
                  </a:solidFill>
                  <a:latin typeface="+mj-lt"/>
                </a:rPr>
                <a:t>(“</a:t>
              </a:r>
              <a:r>
                <a:rPr lang="en-US" sz="3264" dirty="0" err="1">
                  <a:solidFill>
                    <a:schemeClr val="bg1"/>
                  </a:solidFill>
                  <a:latin typeface="+mj-lt"/>
                </a:rPr>
                <a:t>my_key</a:t>
              </a:r>
              <a:r>
                <a:rPr lang="en-US" sz="3264" dirty="0">
                  <a:solidFill>
                    <a:schemeClr val="bg1"/>
                  </a:solidFill>
                  <a:latin typeface="+mj-lt"/>
                </a:rPr>
                <a:t>”, 0);</a:t>
              </a:r>
            </a:p>
          </p:txBody>
        </p:sp>
        <p:sp>
          <p:nvSpPr>
            <p:cNvPr id="54" name="Oval 53"/>
            <p:cNvSpPr/>
            <p:nvPr/>
          </p:nvSpPr>
          <p:spPr bwMode="auto">
            <a:xfrm>
              <a:off x="3697708" y="3749787"/>
              <a:ext cx="720794" cy="720793"/>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14" tIns="91414" rIns="34284" bIns="34284" rtlCol="0" anchor="b" anchorCtr="0"/>
            <a:lstStyle/>
            <a:p>
              <a:pPr algn="ctr" defTabSz="932279"/>
              <a:endParaRPr lang="en-US" sz="801" dirty="0">
                <a:gradFill>
                  <a:gsLst>
                    <a:gs pos="0">
                      <a:srgbClr val="FFFFFF"/>
                    </a:gs>
                    <a:gs pos="100000">
                      <a:srgbClr val="FFFFFF"/>
                    </a:gs>
                  </a:gsLst>
                  <a:lin ang="5400000" scaled="0"/>
                </a:gradFill>
                <a:ea typeface="Segoe UI" pitchFamily="34" charset="0"/>
                <a:cs typeface="Segoe UI" pitchFamily="34" charset="0"/>
              </a:endParaRPr>
            </a:p>
          </p:txBody>
        </p:sp>
        <p:sp>
          <p:nvSpPr>
            <p:cNvPr id="61" name="Oval 60"/>
            <p:cNvSpPr/>
            <p:nvPr/>
          </p:nvSpPr>
          <p:spPr bwMode="auto">
            <a:xfrm>
              <a:off x="5733924" y="3749787"/>
              <a:ext cx="720794" cy="720793"/>
            </a:xfrm>
            <a:prstGeom prst="ellipse">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14" tIns="91414" rIns="34284" bIns="34284" rtlCol="0" anchor="b" anchorCtr="0"/>
            <a:lstStyle/>
            <a:p>
              <a:pPr algn="ctr" defTabSz="932279"/>
              <a:endParaRPr lang="en-US" sz="801" dirty="0">
                <a:gradFill>
                  <a:gsLst>
                    <a:gs pos="0">
                      <a:srgbClr val="FFFFFF"/>
                    </a:gs>
                    <a:gs pos="100000">
                      <a:srgbClr val="FFFFFF"/>
                    </a:gs>
                  </a:gsLst>
                  <a:lin ang="5400000" scaled="0"/>
                </a:gradFill>
                <a:ea typeface="Segoe UI" pitchFamily="34" charset="0"/>
                <a:cs typeface="Segoe UI" pitchFamily="34" charset="0"/>
              </a:endParaRPr>
            </a:p>
          </p:txBody>
        </p:sp>
        <p:sp>
          <p:nvSpPr>
            <p:cNvPr id="63" name="Oval 62"/>
            <p:cNvSpPr/>
            <p:nvPr/>
          </p:nvSpPr>
          <p:spPr bwMode="auto">
            <a:xfrm>
              <a:off x="7757253" y="3749787"/>
              <a:ext cx="720795" cy="720793"/>
            </a:xfrm>
            <a:prstGeom prst="ellipse">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14" tIns="91414" rIns="34284" bIns="34284" rtlCol="0" anchor="b" anchorCtr="0"/>
            <a:lstStyle/>
            <a:p>
              <a:pPr algn="ctr" defTabSz="932279"/>
              <a:endParaRPr lang="en-US" sz="801" dirty="0">
                <a:gradFill>
                  <a:gsLst>
                    <a:gs pos="0">
                      <a:srgbClr val="FFFFFF"/>
                    </a:gs>
                    <a:gs pos="100000">
                      <a:srgbClr val="FFFFFF"/>
                    </a:gs>
                  </a:gsLst>
                  <a:lin ang="5400000" scaled="0"/>
                </a:gradFill>
                <a:ea typeface="Segoe UI" pitchFamily="34" charset="0"/>
                <a:cs typeface="Segoe UI" pitchFamily="34" charset="0"/>
              </a:endParaRPr>
            </a:p>
          </p:txBody>
        </p:sp>
        <p:sp>
          <p:nvSpPr>
            <p:cNvPr id="67" name="Down Arrow 66"/>
            <p:cNvSpPr/>
            <p:nvPr/>
          </p:nvSpPr>
          <p:spPr bwMode="auto">
            <a:xfrm>
              <a:off x="7956080" y="2422750"/>
              <a:ext cx="423043" cy="536115"/>
            </a:xfrm>
            <a:prstGeom prst="downArrow">
              <a:avLst/>
            </a:prstGeom>
            <a:solidFill>
              <a:srgbClr val="72ACB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47" tIns="93247" rIns="34973" bIns="34973" rtlCol="0" anchor="b" anchorCtr="0"/>
            <a:lstStyle/>
            <a:p>
              <a:pPr algn="ctr" defTabSz="951013"/>
              <a:endParaRPr lang="en-US" sz="816" dirty="0">
                <a:solidFill>
                  <a:srgbClr val="70ACBB"/>
                </a:solidFill>
                <a:ea typeface="Segoe UI" pitchFamily="34" charset="0"/>
                <a:cs typeface="Segoe UI" pitchFamily="34" charset="0"/>
              </a:endParaRPr>
            </a:p>
          </p:txBody>
        </p:sp>
        <p:sp>
          <p:nvSpPr>
            <p:cNvPr id="69" name="TextBox 68"/>
            <p:cNvSpPr txBox="1"/>
            <p:nvPr/>
          </p:nvSpPr>
          <p:spPr>
            <a:xfrm>
              <a:off x="3052885" y="3120812"/>
              <a:ext cx="2010441" cy="431681"/>
            </a:xfrm>
            <a:prstGeom prst="rect">
              <a:avLst/>
            </a:prstGeom>
            <a:noFill/>
          </p:spPr>
          <p:txBody>
            <a:bodyPr wrap="square" lIns="182829" tIns="146263" rIns="182829" bIns="146263" rtlCol="0">
              <a:spAutoFit/>
            </a:bodyPr>
            <a:lstStyle/>
            <a:p>
              <a:pPr algn="ctr" defTabSz="932344" fontAlgn="base">
                <a:spcBef>
                  <a:spcPct val="0"/>
                </a:spcBef>
                <a:spcAft>
                  <a:spcPct val="0"/>
                </a:spcAft>
              </a:pPr>
              <a:r>
                <a:rPr lang="en-US" sz="1428" dirty="0" err="1">
                  <a:solidFill>
                    <a:schemeClr val="bg1"/>
                  </a:solidFill>
                </a:rPr>
                <a:t>NSUserDefaults</a:t>
              </a:r>
              <a:endParaRPr lang="en-US" sz="1428" dirty="0">
                <a:solidFill>
                  <a:schemeClr val="bg1"/>
                </a:solidFill>
              </a:endParaRPr>
            </a:p>
          </p:txBody>
        </p:sp>
        <p:sp>
          <p:nvSpPr>
            <p:cNvPr id="70" name="TextBox 69"/>
            <p:cNvSpPr txBox="1"/>
            <p:nvPr/>
          </p:nvSpPr>
          <p:spPr>
            <a:xfrm>
              <a:off x="7099542" y="3115428"/>
              <a:ext cx="2036217" cy="431681"/>
            </a:xfrm>
            <a:prstGeom prst="rect">
              <a:avLst/>
            </a:prstGeom>
            <a:noFill/>
          </p:spPr>
          <p:txBody>
            <a:bodyPr wrap="square" lIns="182829" tIns="146263" rIns="182829" bIns="146263" rtlCol="0">
              <a:spAutoFit/>
            </a:bodyPr>
            <a:lstStyle/>
            <a:p>
              <a:pPr algn="ctr" defTabSz="932344" fontAlgn="base">
                <a:spcBef>
                  <a:spcPct val="0"/>
                </a:spcBef>
                <a:spcAft>
                  <a:spcPct val="0"/>
                </a:spcAft>
              </a:pPr>
              <a:r>
                <a:rPr lang="en-US" sz="1428" dirty="0" err="1">
                  <a:solidFill>
                    <a:schemeClr val="bg1"/>
                  </a:solidFill>
                </a:rPr>
                <a:t>ApplicationData</a:t>
              </a:r>
              <a:endParaRPr lang="en-US" sz="1428" dirty="0">
                <a:solidFill>
                  <a:schemeClr val="bg1"/>
                </a:solidFill>
              </a:endParaRPr>
            </a:p>
          </p:txBody>
        </p:sp>
        <p:sp>
          <p:nvSpPr>
            <p:cNvPr id="71" name="Down Arrow 70"/>
            <p:cNvSpPr/>
            <p:nvPr/>
          </p:nvSpPr>
          <p:spPr bwMode="auto">
            <a:xfrm>
              <a:off x="5882800" y="2422750"/>
              <a:ext cx="423043" cy="536115"/>
            </a:xfrm>
            <a:prstGeom prst="downArrow">
              <a:avLst/>
            </a:prstGeom>
            <a:solidFill>
              <a:srgbClr val="72ACB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47" tIns="93247" rIns="34973" bIns="34973" rtlCol="0" anchor="b" anchorCtr="0"/>
            <a:lstStyle/>
            <a:p>
              <a:pPr algn="ctr" defTabSz="951013"/>
              <a:endParaRPr lang="en-US" sz="816" dirty="0">
                <a:solidFill>
                  <a:srgbClr val="70ACBB"/>
                </a:solidFill>
                <a:ea typeface="Segoe UI" pitchFamily="34" charset="0"/>
                <a:cs typeface="Segoe UI" pitchFamily="34" charset="0"/>
              </a:endParaRPr>
            </a:p>
          </p:txBody>
        </p:sp>
        <p:sp>
          <p:nvSpPr>
            <p:cNvPr id="72" name="Down Arrow 71"/>
            <p:cNvSpPr/>
            <p:nvPr/>
          </p:nvSpPr>
          <p:spPr bwMode="auto">
            <a:xfrm>
              <a:off x="3846584" y="2422750"/>
              <a:ext cx="423043" cy="536115"/>
            </a:xfrm>
            <a:prstGeom prst="downArrow">
              <a:avLst/>
            </a:prstGeom>
            <a:solidFill>
              <a:srgbClr val="72ACB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47" tIns="93247" rIns="34973" bIns="34973" rtlCol="0" anchor="b" anchorCtr="0"/>
            <a:lstStyle/>
            <a:p>
              <a:pPr algn="ctr" defTabSz="951013"/>
              <a:endParaRPr lang="en-US" sz="816" dirty="0">
                <a:solidFill>
                  <a:srgbClr val="70ACBB"/>
                </a:solidFill>
                <a:ea typeface="Segoe UI" pitchFamily="34" charset="0"/>
                <a:cs typeface="Segoe UI" pitchFamily="34" charset="0"/>
              </a:endParaRPr>
            </a:p>
          </p:txBody>
        </p:sp>
      </p:grpSp>
      <p:pic>
        <p:nvPicPr>
          <p:cNvPr id="23" name="Picture 2" descr="http://www.freeiconspng.com/uploads/ios-7-logo-png-14.png"/>
          <p:cNvPicPr>
            <a:picLocks noChangeAspect="1" noChangeArrowheads="1"/>
          </p:cNvPicPr>
          <p:nvPr/>
        </p:nvPicPr>
        <p:blipFill>
          <a:blip r:embed="rId3" cstate="email">
            <a:lum bright="70000" contrast="-70000"/>
            <a:extLst>
              <a:ext uri="{28A0092B-C50C-407E-A947-70E740481C1C}">
                <a14:useLocalDpi xmlns:a14="http://schemas.microsoft.com/office/drawing/2010/main"/>
              </a:ext>
            </a:extLst>
          </a:blip>
          <a:srcRect/>
          <a:stretch>
            <a:fillRect/>
          </a:stretch>
        </p:blipFill>
        <p:spPr bwMode="auto">
          <a:xfrm>
            <a:off x="3534021" y="4677566"/>
            <a:ext cx="480217" cy="302289"/>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990201" y="4535502"/>
            <a:ext cx="452067" cy="543755"/>
          </a:xfrm>
          <a:prstGeom prst="rect">
            <a:avLst/>
          </a:prstGeom>
        </p:spPr>
      </p:pic>
      <p:pic>
        <p:nvPicPr>
          <p:cNvPr id="25" name="Picture 24"/>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410058" y="4615250"/>
            <a:ext cx="441211" cy="441081"/>
          </a:xfrm>
          <a:prstGeom prst="rect">
            <a:avLst/>
          </a:prstGeom>
        </p:spPr>
      </p:pic>
    </p:spTree>
    <p:extLst>
      <p:ext uri="{BB962C8B-B14F-4D97-AF65-F5344CB8AC3E}">
        <p14:creationId xmlns:p14="http://schemas.microsoft.com/office/powerpoint/2010/main" val="30870165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via Dependency Service</a:t>
            </a:r>
          </a:p>
        </p:txBody>
      </p:sp>
      <p:pic>
        <p:nvPicPr>
          <p:cNvPr id="1026" name="Picture 2" descr="https://developer.xamarin.com/guides/xamarin-forms/application-fundamentals/dependency-service/introduction/Images/overview_diagra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704" y="1820862"/>
            <a:ext cx="7956341" cy="4365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1881022"/>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FB316B6-D158-4B57-95F3-B754EAAC34E5}"/>
              </a:ext>
            </a:extLst>
          </p:cNvPr>
          <p:cNvSpPr>
            <a:spLocks noGrp="1"/>
          </p:cNvSpPr>
          <p:nvPr>
            <p:ph type="body" sz="quarter" idx="10"/>
          </p:nvPr>
        </p:nvSpPr>
        <p:spPr>
          <a:xfrm>
            <a:off x="274702" y="1897062"/>
            <a:ext cx="11734735" cy="1854354"/>
          </a:xfrm>
        </p:spPr>
        <p:txBody>
          <a:bodyPr/>
          <a:lstStyle/>
          <a:p>
            <a:pPr marL="457200" indent="-457200">
              <a:buFont typeface="Arial" panose="020B0604020202020204" pitchFamily="34" charset="0"/>
              <a:buChar char="•"/>
            </a:pPr>
            <a:r>
              <a:rPr lang="en-US" dirty="0"/>
              <a:t>Must Learn Multiple APIs</a:t>
            </a:r>
          </a:p>
          <a:p>
            <a:pPr marL="457200" indent="-457200">
              <a:buFont typeface="Arial" panose="020B0604020202020204" pitchFamily="34" charset="0"/>
              <a:buChar char="•"/>
            </a:pPr>
            <a:r>
              <a:rPr lang="en-US" dirty="0"/>
              <a:t>Interface Overhead</a:t>
            </a:r>
          </a:p>
          <a:p>
            <a:pPr marL="457200" indent="-457200">
              <a:buFont typeface="Arial" panose="020B0604020202020204" pitchFamily="34" charset="0"/>
              <a:buChar char="•"/>
            </a:pPr>
            <a:r>
              <a:rPr lang="en-US" dirty="0"/>
              <a:t>Maintainability across multiple platforms</a:t>
            </a:r>
          </a:p>
          <a:p>
            <a:pPr marL="457200" indent="-457200">
              <a:buFont typeface="Arial" panose="020B0604020202020204" pitchFamily="34" charset="0"/>
              <a:buChar char="•"/>
            </a:pPr>
            <a:r>
              <a:rPr lang="en-US" dirty="0"/>
              <a:t>Additional Assembly Overhead</a:t>
            </a:r>
          </a:p>
        </p:txBody>
      </p:sp>
      <p:sp>
        <p:nvSpPr>
          <p:cNvPr id="2" name="Title 1">
            <a:extLst>
              <a:ext uri="{FF2B5EF4-FFF2-40B4-BE49-F238E27FC236}">
                <a16:creationId xmlns:a16="http://schemas.microsoft.com/office/drawing/2014/main" id="{F78FE798-4D8F-48E7-B1EF-75D3D5289E94}"/>
              </a:ext>
            </a:extLst>
          </p:cNvPr>
          <p:cNvSpPr>
            <a:spLocks noGrp="1"/>
          </p:cNvSpPr>
          <p:nvPr>
            <p:ph type="title"/>
          </p:nvPr>
        </p:nvSpPr>
        <p:spPr/>
        <p:txBody>
          <a:bodyPr/>
          <a:lstStyle/>
          <a:p>
            <a:r>
              <a:rPr lang="en-US" dirty="0"/>
              <a:t>Issues</a:t>
            </a:r>
          </a:p>
        </p:txBody>
      </p:sp>
    </p:spTree>
    <p:extLst>
      <p:ext uri="{BB962C8B-B14F-4D97-AF65-F5344CB8AC3E}">
        <p14:creationId xmlns:p14="http://schemas.microsoft.com/office/powerpoint/2010/main" val="19132746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08448-2292-4534-8465-5C3A8FC0E684}"/>
              </a:ext>
            </a:extLst>
          </p:cNvPr>
          <p:cNvSpPr>
            <a:spLocks noGrp="1"/>
          </p:cNvSpPr>
          <p:nvPr>
            <p:ph type="title"/>
          </p:nvPr>
        </p:nvSpPr>
        <p:spPr/>
        <p:txBody>
          <a:bodyPr/>
          <a:lstStyle/>
          <a:p>
            <a:r>
              <a:rPr lang="en-US" dirty="0"/>
              <a:t>Core Cross-Platform APIs</a:t>
            </a:r>
          </a:p>
        </p:txBody>
      </p:sp>
    </p:spTree>
    <p:extLst>
      <p:ext uri="{BB962C8B-B14F-4D97-AF65-F5344CB8AC3E}">
        <p14:creationId xmlns:p14="http://schemas.microsoft.com/office/powerpoint/2010/main" val="3857247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525463"/>
            <a:ext cx="8226425" cy="565150"/>
          </a:xfrm>
        </p:spPr>
        <p:txBody>
          <a:bodyPr/>
          <a:lstStyle/>
          <a:p>
            <a:pPr algn="ctr"/>
            <a:r>
              <a:rPr lang="en-US" sz="8000" dirty="0">
                <a:solidFill>
                  <a:schemeClr val="bg1"/>
                </a:solidFill>
              </a:rPr>
              <a:t>Xamarin.Essentials</a:t>
            </a:r>
          </a:p>
        </p:txBody>
      </p:sp>
      <p:sp>
        <p:nvSpPr>
          <p:cNvPr id="81" name="Title 1"/>
          <p:cNvSpPr txBox="1">
            <a:spLocks/>
          </p:cNvSpPr>
          <p:nvPr/>
        </p:nvSpPr>
        <p:spPr>
          <a:xfrm>
            <a:off x="6613497" y="6500067"/>
            <a:ext cx="5822978" cy="525148"/>
          </a:xfrm>
          <a:prstGeom prst="rect">
            <a:avLst/>
          </a:prstGeom>
        </p:spPr>
        <p:txBody>
          <a:bodyPr vert="horz" wrap="square" lIns="149196" tIns="93247" rIns="149196" bIns="93247"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defTabSz="932523"/>
            <a:r>
              <a:rPr lang="en-US" sz="1800" dirty="0">
                <a:solidFill>
                  <a:schemeClr val="bg1"/>
                </a:solidFill>
              </a:rPr>
              <a:t>aka.ms/</a:t>
            </a:r>
            <a:r>
              <a:rPr lang="en-US" sz="1800" dirty="0" err="1">
                <a:solidFill>
                  <a:schemeClr val="bg1"/>
                </a:solidFill>
              </a:rPr>
              <a:t>xamarinessentials</a:t>
            </a:r>
            <a:endParaRPr lang="en-US" sz="1800" dirty="0">
              <a:solidFill>
                <a:schemeClr val="bg1"/>
              </a:solidFill>
            </a:endParaRPr>
          </a:p>
        </p:txBody>
      </p:sp>
      <p:pic>
        <p:nvPicPr>
          <p:cNvPr id="8" name="Picture 7">
            <a:extLst>
              <a:ext uri="{FF2B5EF4-FFF2-40B4-BE49-F238E27FC236}">
                <a16:creationId xmlns:a16="http://schemas.microsoft.com/office/drawing/2014/main" id="{AA8E0E5C-E4DA-4B91-B54C-7E83BC2536A3}"/>
              </a:ext>
            </a:extLst>
          </p:cNvPr>
          <p:cNvPicPr>
            <a:picLocks noChangeAspect="1"/>
          </p:cNvPicPr>
          <p:nvPr/>
        </p:nvPicPr>
        <p:blipFill>
          <a:blip r:embed="rId3"/>
          <a:stretch>
            <a:fillRect/>
          </a:stretch>
        </p:blipFill>
        <p:spPr>
          <a:xfrm>
            <a:off x="3959597" y="1869368"/>
            <a:ext cx="4517280" cy="4517280"/>
          </a:xfrm>
          <a:prstGeom prst="rect">
            <a:avLst/>
          </a:prstGeom>
        </p:spPr>
      </p:pic>
      <p:sp>
        <p:nvSpPr>
          <p:cNvPr id="11" name="TextBox 10">
            <a:extLst>
              <a:ext uri="{FF2B5EF4-FFF2-40B4-BE49-F238E27FC236}">
                <a16:creationId xmlns:a16="http://schemas.microsoft.com/office/drawing/2014/main" id="{619AEEEB-2A17-4D7A-B72F-276AF61A342C}"/>
              </a:ext>
            </a:extLst>
          </p:cNvPr>
          <p:cNvSpPr txBox="1"/>
          <p:nvPr/>
        </p:nvSpPr>
        <p:spPr>
          <a:xfrm>
            <a:off x="394501" y="2315048"/>
            <a:ext cx="1616468"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Flashlight</a:t>
            </a:r>
          </a:p>
        </p:txBody>
      </p:sp>
      <p:sp>
        <p:nvSpPr>
          <p:cNvPr id="25" name="TextBox 24">
            <a:extLst>
              <a:ext uri="{FF2B5EF4-FFF2-40B4-BE49-F238E27FC236}">
                <a16:creationId xmlns:a16="http://schemas.microsoft.com/office/drawing/2014/main" id="{8ABCA5A8-B20D-491F-85BA-B12C6FD226C5}"/>
              </a:ext>
            </a:extLst>
          </p:cNvPr>
          <p:cNvSpPr txBox="1"/>
          <p:nvPr/>
        </p:nvSpPr>
        <p:spPr>
          <a:xfrm>
            <a:off x="920132" y="3287727"/>
            <a:ext cx="196432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Geolocation</a:t>
            </a:r>
          </a:p>
        </p:txBody>
      </p:sp>
      <p:sp>
        <p:nvSpPr>
          <p:cNvPr id="26" name="TextBox 25">
            <a:extLst>
              <a:ext uri="{FF2B5EF4-FFF2-40B4-BE49-F238E27FC236}">
                <a16:creationId xmlns:a16="http://schemas.microsoft.com/office/drawing/2014/main" id="{F4F1EB63-7BCB-41B8-A358-BDDA4893CE4A}"/>
              </a:ext>
            </a:extLst>
          </p:cNvPr>
          <p:cNvSpPr txBox="1"/>
          <p:nvPr/>
        </p:nvSpPr>
        <p:spPr>
          <a:xfrm>
            <a:off x="8316169" y="2146438"/>
            <a:ext cx="1900136"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Preferences</a:t>
            </a:r>
          </a:p>
        </p:txBody>
      </p:sp>
      <p:sp>
        <p:nvSpPr>
          <p:cNvPr id="27" name="TextBox 26">
            <a:extLst>
              <a:ext uri="{FF2B5EF4-FFF2-40B4-BE49-F238E27FC236}">
                <a16:creationId xmlns:a16="http://schemas.microsoft.com/office/drawing/2014/main" id="{C176E1D2-6585-4E09-848D-450D3A4D6060}"/>
              </a:ext>
            </a:extLst>
          </p:cNvPr>
          <p:cNvSpPr txBox="1"/>
          <p:nvPr/>
        </p:nvSpPr>
        <p:spPr>
          <a:xfrm>
            <a:off x="2236324" y="4365544"/>
            <a:ext cx="1847301"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Device Info</a:t>
            </a:r>
          </a:p>
        </p:txBody>
      </p:sp>
      <p:sp>
        <p:nvSpPr>
          <p:cNvPr id="28" name="TextBox 27">
            <a:extLst>
              <a:ext uri="{FF2B5EF4-FFF2-40B4-BE49-F238E27FC236}">
                <a16:creationId xmlns:a16="http://schemas.microsoft.com/office/drawing/2014/main" id="{E4E06419-3752-413F-9E7A-DFFA839031B5}"/>
              </a:ext>
            </a:extLst>
          </p:cNvPr>
          <p:cNvSpPr txBox="1"/>
          <p:nvPr/>
        </p:nvSpPr>
        <p:spPr>
          <a:xfrm>
            <a:off x="9266237" y="3811194"/>
            <a:ext cx="2881238"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Device Display Info</a:t>
            </a:r>
          </a:p>
        </p:txBody>
      </p:sp>
      <p:sp>
        <p:nvSpPr>
          <p:cNvPr id="29" name="TextBox 28">
            <a:extLst>
              <a:ext uri="{FF2B5EF4-FFF2-40B4-BE49-F238E27FC236}">
                <a16:creationId xmlns:a16="http://schemas.microsoft.com/office/drawing/2014/main" id="{B7CC4E26-088D-43C4-802D-FF5B3F4C807F}"/>
              </a:ext>
            </a:extLst>
          </p:cNvPr>
          <p:cNvSpPr txBox="1"/>
          <p:nvPr/>
        </p:nvSpPr>
        <p:spPr>
          <a:xfrm>
            <a:off x="1963428" y="1938328"/>
            <a:ext cx="2393091"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Secure Settings</a:t>
            </a:r>
          </a:p>
        </p:txBody>
      </p:sp>
      <p:sp>
        <p:nvSpPr>
          <p:cNvPr id="30" name="TextBox 29">
            <a:extLst>
              <a:ext uri="{FF2B5EF4-FFF2-40B4-BE49-F238E27FC236}">
                <a16:creationId xmlns:a16="http://schemas.microsoft.com/office/drawing/2014/main" id="{640E2C78-7FF5-47AC-83E9-04A44D317902}"/>
              </a:ext>
            </a:extLst>
          </p:cNvPr>
          <p:cNvSpPr txBox="1"/>
          <p:nvPr/>
        </p:nvSpPr>
        <p:spPr>
          <a:xfrm>
            <a:off x="405785" y="5224831"/>
            <a:ext cx="2283254"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Accelerometer</a:t>
            </a:r>
          </a:p>
        </p:txBody>
      </p:sp>
      <p:sp>
        <p:nvSpPr>
          <p:cNvPr id="31" name="TextBox 30">
            <a:extLst>
              <a:ext uri="{FF2B5EF4-FFF2-40B4-BE49-F238E27FC236}">
                <a16:creationId xmlns:a16="http://schemas.microsoft.com/office/drawing/2014/main" id="{54025A12-095E-4400-9BC8-CE80E5172383}"/>
              </a:ext>
            </a:extLst>
          </p:cNvPr>
          <p:cNvSpPr txBox="1"/>
          <p:nvPr/>
        </p:nvSpPr>
        <p:spPr>
          <a:xfrm>
            <a:off x="8440089" y="4468614"/>
            <a:ext cx="1307346"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Battery</a:t>
            </a:r>
          </a:p>
        </p:txBody>
      </p:sp>
      <p:sp>
        <p:nvSpPr>
          <p:cNvPr id="32" name="TextBox 31">
            <a:extLst>
              <a:ext uri="{FF2B5EF4-FFF2-40B4-BE49-F238E27FC236}">
                <a16:creationId xmlns:a16="http://schemas.microsoft.com/office/drawing/2014/main" id="{190EB697-E641-4AE1-8C70-C9232B5EED5F}"/>
              </a:ext>
            </a:extLst>
          </p:cNvPr>
          <p:cNvSpPr txBox="1"/>
          <p:nvPr/>
        </p:nvSpPr>
        <p:spPr>
          <a:xfrm>
            <a:off x="2539151" y="2716930"/>
            <a:ext cx="165327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Clipboard</a:t>
            </a:r>
          </a:p>
        </p:txBody>
      </p:sp>
      <p:sp>
        <p:nvSpPr>
          <p:cNvPr id="33" name="TextBox 32">
            <a:extLst>
              <a:ext uri="{FF2B5EF4-FFF2-40B4-BE49-F238E27FC236}">
                <a16:creationId xmlns:a16="http://schemas.microsoft.com/office/drawing/2014/main" id="{0C9F600F-A94C-4D90-9CB3-1CC0BB4AB759}"/>
              </a:ext>
            </a:extLst>
          </p:cNvPr>
          <p:cNvSpPr txBox="1"/>
          <p:nvPr/>
        </p:nvSpPr>
        <p:spPr>
          <a:xfrm>
            <a:off x="10298841" y="4874549"/>
            <a:ext cx="1572354"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Compass</a:t>
            </a:r>
          </a:p>
        </p:txBody>
      </p:sp>
      <p:sp>
        <p:nvSpPr>
          <p:cNvPr id="34" name="TextBox 33">
            <a:extLst>
              <a:ext uri="{FF2B5EF4-FFF2-40B4-BE49-F238E27FC236}">
                <a16:creationId xmlns:a16="http://schemas.microsoft.com/office/drawing/2014/main" id="{F0E098AB-81EB-4C5F-9C2D-C8B379982409}"/>
              </a:ext>
            </a:extLst>
          </p:cNvPr>
          <p:cNvSpPr txBox="1"/>
          <p:nvPr/>
        </p:nvSpPr>
        <p:spPr>
          <a:xfrm>
            <a:off x="7347130" y="6072716"/>
            <a:ext cx="1994777"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Connectivity</a:t>
            </a:r>
          </a:p>
        </p:txBody>
      </p:sp>
      <p:sp>
        <p:nvSpPr>
          <p:cNvPr id="35" name="TextBox 34">
            <a:extLst>
              <a:ext uri="{FF2B5EF4-FFF2-40B4-BE49-F238E27FC236}">
                <a16:creationId xmlns:a16="http://schemas.microsoft.com/office/drawing/2014/main" id="{DE58CBF0-2B5C-4780-A91C-579AE8BBC5AE}"/>
              </a:ext>
            </a:extLst>
          </p:cNvPr>
          <p:cNvSpPr txBox="1"/>
          <p:nvPr/>
        </p:nvSpPr>
        <p:spPr>
          <a:xfrm>
            <a:off x="2558299" y="5582454"/>
            <a:ext cx="1128322"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Share</a:t>
            </a:r>
          </a:p>
        </p:txBody>
      </p:sp>
      <p:sp>
        <p:nvSpPr>
          <p:cNvPr id="36" name="TextBox 35">
            <a:extLst>
              <a:ext uri="{FF2B5EF4-FFF2-40B4-BE49-F238E27FC236}">
                <a16:creationId xmlns:a16="http://schemas.microsoft.com/office/drawing/2014/main" id="{62332610-40C1-41C4-A7F5-B681F2FB8D6C}"/>
              </a:ext>
            </a:extLst>
          </p:cNvPr>
          <p:cNvSpPr txBox="1"/>
          <p:nvPr/>
        </p:nvSpPr>
        <p:spPr>
          <a:xfrm>
            <a:off x="574708" y="4204080"/>
            <a:ext cx="1076257"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Email</a:t>
            </a:r>
          </a:p>
        </p:txBody>
      </p:sp>
      <p:sp>
        <p:nvSpPr>
          <p:cNvPr id="37" name="TextBox 36">
            <a:extLst>
              <a:ext uri="{FF2B5EF4-FFF2-40B4-BE49-F238E27FC236}">
                <a16:creationId xmlns:a16="http://schemas.microsoft.com/office/drawing/2014/main" id="{38E679D9-4745-4A7C-BC8C-0726650194FC}"/>
              </a:ext>
            </a:extLst>
          </p:cNvPr>
          <p:cNvSpPr txBox="1"/>
          <p:nvPr/>
        </p:nvSpPr>
        <p:spPr>
          <a:xfrm>
            <a:off x="5154060" y="6192090"/>
            <a:ext cx="1833002"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File System</a:t>
            </a:r>
          </a:p>
        </p:txBody>
      </p:sp>
      <p:sp>
        <p:nvSpPr>
          <p:cNvPr id="38" name="TextBox 37">
            <a:extLst>
              <a:ext uri="{FF2B5EF4-FFF2-40B4-BE49-F238E27FC236}">
                <a16:creationId xmlns:a16="http://schemas.microsoft.com/office/drawing/2014/main" id="{56C8D054-40C5-4A8F-B0A5-76100ECB7037}"/>
              </a:ext>
            </a:extLst>
          </p:cNvPr>
          <p:cNvSpPr txBox="1"/>
          <p:nvPr/>
        </p:nvSpPr>
        <p:spPr>
          <a:xfrm>
            <a:off x="267951" y="6141184"/>
            <a:ext cx="182005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Geocoding</a:t>
            </a:r>
          </a:p>
        </p:txBody>
      </p:sp>
      <p:sp>
        <p:nvSpPr>
          <p:cNvPr id="39" name="TextBox 38">
            <a:extLst>
              <a:ext uri="{FF2B5EF4-FFF2-40B4-BE49-F238E27FC236}">
                <a16:creationId xmlns:a16="http://schemas.microsoft.com/office/drawing/2014/main" id="{E2FB787B-3DFE-410C-B5A3-430436817873}"/>
              </a:ext>
            </a:extLst>
          </p:cNvPr>
          <p:cNvSpPr txBox="1"/>
          <p:nvPr/>
        </p:nvSpPr>
        <p:spPr>
          <a:xfrm>
            <a:off x="10462851" y="2787500"/>
            <a:ext cx="177029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Gyroscope</a:t>
            </a:r>
          </a:p>
        </p:txBody>
      </p:sp>
      <p:sp>
        <p:nvSpPr>
          <p:cNvPr id="40" name="TextBox 39">
            <a:extLst>
              <a:ext uri="{FF2B5EF4-FFF2-40B4-BE49-F238E27FC236}">
                <a16:creationId xmlns:a16="http://schemas.microsoft.com/office/drawing/2014/main" id="{47D2FE98-37D4-4912-BA58-234F6491FCDF}"/>
              </a:ext>
            </a:extLst>
          </p:cNvPr>
          <p:cNvSpPr txBox="1"/>
          <p:nvPr/>
        </p:nvSpPr>
        <p:spPr>
          <a:xfrm>
            <a:off x="8285592" y="3134342"/>
            <a:ext cx="2342564"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Magnetometer</a:t>
            </a:r>
          </a:p>
        </p:txBody>
      </p:sp>
      <p:sp>
        <p:nvSpPr>
          <p:cNvPr id="41" name="TextBox 40">
            <a:extLst>
              <a:ext uri="{FF2B5EF4-FFF2-40B4-BE49-F238E27FC236}">
                <a16:creationId xmlns:a16="http://schemas.microsoft.com/office/drawing/2014/main" id="{E1DC5E39-6D9C-4724-B504-ADC2A95106BE}"/>
              </a:ext>
            </a:extLst>
          </p:cNvPr>
          <p:cNvSpPr txBox="1"/>
          <p:nvPr/>
        </p:nvSpPr>
        <p:spPr>
          <a:xfrm>
            <a:off x="3071411" y="3603425"/>
            <a:ext cx="2065309"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Phone Dialer</a:t>
            </a:r>
          </a:p>
        </p:txBody>
      </p:sp>
      <p:sp>
        <p:nvSpPr>
          <p:cNvPr id="42" name="TextBox 41">
            <a:extLst>
              <a:ext uri="{FF2B5EF4-FFF2-40B4-BE49-F238E27FC236}">
                <a16:creationId xmlns:a16="http://schemas.microsoft.com/office/drawing/2014/main" id="{C167C2C6-E79C-49B9-81C5-4691535A60AE}"/>
              </a:ext>
            </a:extLst>
          </p:cNvPr>
          <p:cNvSpPr txBox="1"/>
          <p:nvPr/>
        </p:nvSpPr>
        <p:spPr>
          <a:xfrm>
            <a:off x="8063323" y="5310153"/>
            <a:ext cx="1942648"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Screen Lock</a:t>
            </a:r>
          </a:p>
        </p:txBody>
      </p:sp>
      <p:sp>
        <p:nvSpPr>
          <p:cNvPr id="43" name="TextBox 42">
            <a:extLst>
              <a:ext uri="{FF2B5EF4-FFF2-40B4-BE49-F238E27FC236}">
                <a16:creationId xmlns:a16="http://schemas.microsoft.com/office/drawing/2014/main" id="{E860AADB-C6C2-4814-B0BB-DBA6171745BC}"/>
              </a:ext>
            </a:extLst>
          </p:cNvPr>
          <p:cNvSpPr txBox="1"/>
          <p:nvPr/>
        </p:nvSpPr>
        <p:spPr>
          <a:xfrm>
            <a:off x="10790906" y="1869368"/>
            <a:ext cx="912750" cy="627864"/>
          </a:xfrm>
          <a:prstGeom prst="rect">
            <a:avLst/>
          </a:prstGeom>
          <a:noFill/>
        </p:spPr>
        <p:txBody>
          <a:bodyPr wrap="none" lIns="182880" tIns="146304" rIns="182880" bIns="146304" rtlCol="0">
            <a:spAutoFit/>
          </a:bodyPr>
          <a:lstStyle/>
          <a:p>
            <a:pPr>
              <a:lnSpc>
                <a:spcPct val="90000"/>
              </a:lnSpc>
              <a:spcAft>
                <a:spcPts val="600"/>
              </a:spcAft>
            </a:pPr>
            <a:r>
              <a:rPr lang="en-US" sz="2400" dirty="0" err="1">
                <a:solidFill>
                  <a:schemeClr val="bg1"/>
                </a:solidFill>
              </a:rPr>
              <a:t>Sms</a:t>
            </a:r>
            <a:endParaRPr lang="en-US" sz="2400" dirty="0">
              <a:solidFill>
                <a:schemeClr val="bg1"/>
              </a:solidFill>
            </a:endParaRPr>
          </a:p>
        </p:txBody>
      </p:sp>
      <p:sp>
        <p:nvSpPr>
          <p:cNvPr id="46" name="TextBox 45">
            <a:extLst>
              <a:ext uri="{FF2B5EF4-FFF2-40B4-BE49-F238E27FC236}">
                <a16:creationId xmlns:a16="http://schemas.microsoft.com/office/drawing/2014/main" id="{30294D81-283B-4792-8AA2-3F9EE860B3F9}"/>
              </a:ext>
            </a:extLst>
          </p:cNvPr>
          <p:cNvSpPr txBox="1"/>
          <p:nvPr/>
        </p:nvSpPr>
        <p:spPr>
          <a:xfrm>
            <a:off x="10055372" y="5624085"/>
            <a:ext cx="2292422"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Text to Speech</a:t>
            </a:r>
          </a:p>
        </p:txBody>
      </p:sp>
      <p:sp>
        <p:nvSpPr>
          <p:cNvPr id="47" name="TextBox 46">
            <a:extLst>
              <a:ext uri="{FF2B5EF4-FFF2-40B4-BE49-F238E27FC236}">
                <a16:creationId xmlns:a16="http://schemas.microsoft.com/office/drawing/2014/main" id="{B9D44A25-2528-4F94-8892-ACCF164AFBBC}"/>
              </a:ext>
            </a:extLst>
          </p:cNvPr>
          <p:cNvSpPr txBox="1"/>
          <p:nvPr/>
        </p:nvSpPr>
        <p:spPr>
          <a:xfrm>
            <a:off x="3249234" y="6270685"/>
            <a:ext cx="157479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Vibration</a:t>
            </a:r>
          </a:p>
        </p:txBody>
      </p:sp>
    </p:spTree>
    <p:extLst>
      <p:ext uri="{BB962C8B-B14F-4D97-AF65-F5344CB8AC3E}">
        <p14:creationId xmlns:p14="http://schemas.microsoft.com/office/powerpoint/2010/main" val="14151227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500"/>
                                        <p:tgtEl>
                                          <p:spTgt spid="27"/>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500"/>
                                        <p:tgtEl>
                                          <p:spTgt spid="29"/>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fade">
                                      <p:cBhvr>
                                        <p:cTn id="35" dur="500"/>
                                        <p:tgtEl>
                                          <p:spTgt spid="30"/>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fade">
                                      <p:cBhvr>
                                        <p:cTn id="39" dur="500"/>
                                        <p:tgtEl>
                                          <p:spTgt spid="31"/>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500"/>
                                        <p:tgtEl>
                                          <p:spTgt spid="32"/>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fade">
                                      <p:cBhvr>
                                        <p:cTn id="55" dur="500"/>
                                        <p:tgtEl>
                                          <p:spTgt spid="35"/>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fade">
                                      <p:cBhvr>
                                        <p:cTn id="59" dur="500"/>
                                        <p:tgtEl>
                                          <p:spTgt spid="36"/>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37"/>
                                        </p:tgtEl>
                                        <p:attrNameLst>
                                          <p:attrName>style.visibility</p:attrName>
                                        </p:attrNameLst>
                                      </p:cBhvr>
                                      <p:to>
                                        <p:strVal val="visible"/>
                                      </p:to>
                                    </p:set>
                                    <p:animEffect transition="in" filter="fade">
                                      <p:cBhvr>
                                        <p:cTn id="63" dur="500"/>
                                        <p:tgtEl>
                                          <p:spTgt spid="37"/>
                                        </p:tgtEl>
                                      </p:cBhvr>
                                    </p:animEffect>
                                  </p:childTnLst>
                                </p:cTn>
                              </p:par>
                            </p:childTnLst>
                          </p:cTn>
                        </p:par>
                        <p:par>
                          <p:cTn id="64" fill="hold">
                            <p:stCondLst>
                              <p:cond delay="7500"/>
                            </p:stCondLst>
                            <p:childTnLst>
                              <p:par>
                                <p:cTn id="65" presetID="10" presetClass="entr" presetSubtype="0" fill="hold" grpId="0" nodeType="after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fade">
                                      <p:cBhvr>
                                        <p:cTn id="67" dur="500"/>
                                        <p:tgtEl>
                                          <p:spTgt spid="38"/>
                                        </p:tgtEl>
                                      </p:cBhvr>
                                    </p:animEffect>
                                  </p:childTnLst>
                                </p:cTn>
                              </p:par>
                            </p:childTnLst>
                          </p:cTn>
                        </p:par>
                        <p:par>
                          <p:cTn id="68" fill="hold">
                            <p:stCondLst>
                              <p:cond delay="8000"/>
                            </p:stCondLst>
                            <p:childTnLst>
                              <p:par>
                                <p:cTn id="69" presetID="10" presetClass="entr" presetSubtype="0" fill="hold" grpId="0" nodeType="afterEffect">
                                  <p:stCondLst>
                                    <p:cond delay="0"/>
                                  </p:stCondLst>
                                  <p:childTnLst>
                                    <p:set>
                                      <p:cBhvr>
                                        <p:cTn id="70" dur="1" fill="hold">
                                          <p:stCondLst>
                                            <p:cond delay="0"/>
                                          </p:stCondLst>
                                        </p:cTn>
                                        <p:tgtEl>
                                          <p:spTgt spid="39"/>
                                        </p:tgtEl>
                                        <p:attrNameLst>
                                          <p:attrName>style.visibility</p:attrName>
                                        </p:attrNameLst>
                                      </p:cBhvr>
                                      <p:to>
                                        <p:strVal val="visible"/>
                                      </p:to>
                                    </p:set>
                                    <p:animEffect transition="in" filter="fade">
                                      <p:cBhvr>
                                        <p:cTn id="71" dur="500"/>
                                        <p:tgtEl>
                                          <p:spTgt spid="39"/>
                                        </p:tgtEl>
                                      </p:cBhvr>
                                    </p:animEffect>
                                  </p:childTnLst>
                                </p:cTn>
                              </p:par>
                            </p:childTnLst>
                          </p:cTn>
                        </p:par>
                        <p:par>
                          <p:cTn id="72" fill="hold">
                            <p:stCondLst>
                              <p:cond delay="8500"/>
                            </p:stCondLst>
                            <p:childTnLst>
                              <p:par>
                                <p:cTn id="73" presetID="10" presetClass="entr" presetSubtype="0" fill="hold" grpId="0" nodeType="afterEffect">
                                  <p:stCondLst>
                                    <p:cond delay="0"/>
                                  </p:stCondLst>
                                  <p:childTnLst>
                                    <p:set>
                                      <p:cBhvr>
                                        <p:cTn id="74" dur="1" fill="hold">
                                          <p:stCondLst>
                                            <p:cond delay="0"/>
                                          </p:stCondLst>
                                        </p:cTn>
                                        <p:tgtEl>
                                          <p:spTgt spid="40"/>
                                        </p:tgtEl>
                                        <p:attrNameLst>
                                          <p:attrName>style.visibility</p:attrName>
                                        </p:attrNameLst>
                                      </p:cBhvr>
                                      <p:to>
                                        <p:strVal val="visible"/>
                                      </p:to>
                                    </p:set>
                                    <p:animEffect transition="in" filter="fade">
                                      <p:cBhvr>
                                        <p:cTn id="75" dur="500"/>
                                        <p:tgtEl>
                                          <p:spTgt spid="40"/>
                                        </p:tgtEl>
                                      </p:cBhvr>
                                    </p:animEffect>
                                  </p:childTnLst>
                                </p:cTn>
                              </p:par>
                            </p:childTnLst>
                          </p:cTn>
                        </p:par>
                        <p:par>
                          <p:cTn id="76" fill="hold">
                            <p:stCondLst>
                              <p:cond delay="9000"/>
                            </p:stCondLst>
                            <p:childTnLst>
                              <p:par>
                                <p:cTn id="77" presetID="10" presetClass="entr" presetSubtype="0" fill="hold" grpId="0" nodeType="afterEffect">
                                  <p:stCondLst>
                                    <p:cond delay="0"/>
                                  </p:stCondLst>
                                  <p:childTnLst>
                                    <p:set>
                                      <p:cBhvr>
                                        <p:cTn id="78" dur="1" fill="hold">
                                          <p:stCondLst>
                                            <p:cond delay="0"/>
                                          </p:stCondLst>
                                        </p:cTn>
                                        <p:tgtEl>
                                          <p:spTgt spid="41"/>
                                        </p:tgtEl>
                                        <p:attrNameLst>
                                          <p:attrName>style.visibility</p:attrName>
                                        </p:attrNameLst>
                                      </p:cBhvr>
                                      <p:to>
                                        <p:strVal val="visible"/>
                                      </p:to>
                                    </p:set>
                                    <p:animEffect transition="in" filter="fade">
                                      <p:cBhvr>
                                        <p:cTn id="79" dur="500"/>
                                        <p:tgtEl>
                                          <p:spTgt spid="41"/>
                                        </p:tgtEl>
                                      </p:cBhvr>
                                    </p:animEffect>
                                  </p:childTnLst>
                                </p:cTn>
                              </p:par>
                            </p:childTnLst>
                          </p:cTn>
                        </p:par>
                        <p:par>
                          <p:cTn id="80" fill="hold">
                            <p:stCondLst>
                              <p:cond delay="9500"/>
                            </p:stCondLst>
                            <p:childTnLst>
                              <p:par>
                                <p:cTn id="81" presetID="10" presetClass="entr" presetSubtype="0" fill="hold" grpId="0" nodeType="afterEffect">
                                  <p:stCondLst>
                                    <p:cond delay="0"/>
                                  </p:stCondLst>
                                  <p:childTnLst>
                                    <p:set>
                                      <p:cBhvr>
                                        <p:cTn id="82" dur="1" fill="hold">
                                          <p:stCondLst>
                                            <p:cond delay="0"/>
                                          </p:stCondLst>
                                        </p:cTn>
                                        <p:tgtEl>
                                          <p:spTgt spid="42"/>
                                        </p:tgtEl>
                                        <p:attrNameLst>
                                          <p:attrName>style.visibility</p:attrName>
                                        </p:attrNameLst>
                                      </p:cBhvr>
                                      <p:to>
                                        <p:strVal val="visible"/>
                                      </p:to>
                                    </p:set>
                                    <p:animEffect transition="in" filter="fade">
                                      <p:cBhvr>
                                        <p:cTn id="83" dur="500"/>
                                        <p:tgtEl>
                                          <p:spTgt spid="42"/>
                                        </p:tgtEl>
                                      </p:cBhvr>
                                    </p:animEffect>
                                  </p:childTnLst>
                                </p:cTn>
                              </p:par>
                            </p:childTnLst>
                          </p:cTn>
                        </p:par>
                        <p:par>
                          <p:cTn id="84" fill="hold">
                            <p:stCondLst>
                              <p:cond delay="10000"/>
                            </p:stCondLst>
                            <p:childTnLst>
                              <p:par>
                                <p:cTn id="85" presetID="10" presetClass="entr" presetSubtype="0" fill="hold" grpId="0" nodeType="after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fade">
                                      <p:cBhvr>
                                        <p:cTn id="87" dur="500"/>
                                        <p:tgtEl>
                                          <p:spTgt spid="43"/>
                                        </p:tgtEl>
                                      </p:cBhvr>
                                    </p:animEffect>
                                  </p:childTnLst>
                                </p:cTn>
                              </p:par>
                            </p:childTnLst>
                          </p:cTn>
                        </p:par>
                        <p:par>
                          <p:cTn id="88" fill="hold">
                            <p:stCondLst>
                              <p:cond delay="10500"/>
                            </p:stCondLst>
                            <p:childTnLst>
                              <p:par>
                                <p:cTn id="89" presetID="10" presetClass="entr" presetSubtype="0" fill="hold" grpId="0" nodeType="afterEffect">
                                  <p:stCondLst>
                                    <p:cond delay="0"/>
                                  </p:stCondLst>
                                  <p:childTnLst>
                                    <p:set>
                                      <p:cBhvr>
                                        <p:cTn id="90" dur="1" fill="hold">
                                          <p:stCondLst>
                                            <p:cond delay="0"/>
                                          </p:stCondLst>
                                        </p:cTn>
                                        <p:tgtEl>
                                          <p:spTgt spid="46"/>
                                        </p:tgtEl>
                                        <p:attrNameLst>
                                          <p:attrName>style.visibility</p:attrName>
                                        </p:attrNameLst>
                                      </p:cBhvr>
                                      <p:to>
                                        <p:strVal val="visible"/>
                                      </p:to>
                                    </p:set>
                                    <p:animEffect transition="in" filter="fade">
                                      <p:cBhvr>
                                        <p:cTn id="91" dur="500"/>
                                        <p:tgtEl>
                                          <p:spTgt spid="46"/>
                                        </p:tgtEl>
                                      </p:cBhvr>
                                    </p:animEffect>
                                  </p:childTnLst>
                                </p:cTn>
                              </p:par>
                            </p:childTnLst>
                          </p:cTn>
                        </p:par>
                        <p:par>
                          <p:cTn id="92" fill="hold">
                            <p:stCondLst>
                              <p:cond delay="11000"/>
                            </p:stCondLst>
                            <p:childTnLst>
                              <p:par>
                                <p:cTn id="93" presetID="10" presetClass="entr" presetSubtype="0" fill="hold" grpId="0" nodeType="afterEffect">
                                  <p:stCondLst>
                                    <p:cond delay="0"/>
                                  </p:stCondLst>
                                  <p:childTnLst>
                                    <p:set>
                                      <p:cBhvr>
                                        <p:cTn id="94" dur="1" fill="hold">
                                          <p:stCondLst>
                                            <p:cond delay="0"/>
                                          </p:stCondLst>
                                        </p:cTn>
                                        <p:tgtEl>
                                          <p:spTgt spid="47"/>
                                        </p:tgtEl>
                                        <p:attrNameLst>
                                          <p:attrName>style.visibility</p:attrName>
                                        </p:attrNameLst>
                                      </p:cBhvr>
                                      <p:to>
                                        <p:strVal val="visible"/>
                                      </p:to>
                                    </p:set>
                                    <p:animEffect transition="in" filter="fade">
                                      <p:cBhvr>
                                        <p:cTn id="95"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5" grpId="0"/>
      <p:bldP spid="26" grpId="0"/>
      <p:bldP spid="27" grpId="0"/>
      <p:bldP spid="28" grpId="0"/>
      <p:bldP spid="29" grpId="0"/>
      <p:bldP spid="30" grpId="0"/>
      <p:bldP spid="31" grpId="0"/>
      <p:bldP spid="32" grpId="0"/>
      <p:bldP spid="33" grpId="0"/>
      <p:bldP spid="34" grpId="0"/>
      <p:bldP spid="35" grpId="0"/>
      <p:bldP spid="36" grpId="0"/>
      <p:bldP spid="37" grpId="0"/>
      <p:bldP spid="38" grpId="0"/>
      <p:bldP spid="39" grpId="0"/>
      <p:bldP spid="40" grpId="0"/>
      <p:bldP spid="41" grpId="0"/>
      <p:bldP spid="42" grpId="0"/>
      <p:bldP spid="43" grpId="0"/>
      <p:bldP spid="46" grpId="0"/>
      <p:bldP spid="4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FB316B6-D158-4B57-95F3-B754EAAC34E5}"/>
              </a:ext>
            </a:extLst>
          </p:cNvPr>
          <p:cNvSpPr>
            <a:spLocks noGrp="1"/>
          </p:cNvSpPr>
          <p:nvPr>
            <p:ph type="body" sz="quarter" idx="10"/>
          </p:nvPr>
        </p:nvSpPr>
        <p:spPr>
          <a:xfrm>
            <a:off x="274702" y="1897062"/>
            <a:ext cx="11810935" cy="3619452"/>
          </a:xfrm>
        </p:spPr>
        <p:txBody>
          <a:bodyPr/>
          <a:lstStyle/>
          <a:p>
            <a:r>
              <a:rPr lang="en-US" dirty="0"/>
              <a:t>Android 4.4+ (API 19)</a:t>
            </a:r>
          </a:p>
          <a:p>
            <a:r>
              <a:rPr lang="en-US" dirty="0"/>
              <a:t>iOS 10+</a:t>
            </a:r>
          </a:p>
          <a:p>
            <a:r>
              <a:rPr lang="en-US" dirty="0"/>
              <a:t>UWP: Fall Creators Update</a:t>
            </a:r>
          </a:p>
          <a:p>
            <a:endParaRPr lang="en-US" dirty="0"/>
          </a:p>
          <a:p>
            <a:r>
              <a:rPr lang="en-US" dirty="0" err="1"/>
              <a:t>Xamarin.iOS</a:t>
            </a:r>
            <a:r>
              <a:rPr lang="en-US" dirty="0"/>
              <a:t>, </a:t>
            </a:r>
            <a:r>
              <a:rPr lang="en-US" dirty="0" err="1"/>
              <a:t>Xamarin.Android</a:t>
            </a:r>
            <a:r>
              <a:rPr lang="en-US" dirty="0"/>
              <a:t>, UWP, and Xamarin.Forms </a:t>
            </a:r>
          </a:p>
        </p:txBody>
      </p:sp>
      <p:sp>
        <p:nvSpPr>
          <p:cNvPr id="2" name="Title 1">
            <a:extLst>
              <a:ext uri="{FF2B5EF4-FFF2-40B4-BE49-F238E27FC236}">
                <a16:creationId xmlns:a16="http://schemas.microsoft.com/office/drawing/2014/main" id="{F78FE798-4D8F-48E7-B1EF-75D3D5289E94}"/>
              </a:ext>
            </a:extLst>
          </p:cNvPr>
          <p:cNvSpPr>
            <a:spLocks noGrp="1"/>
          </p:cNvSpPr>
          <p:nvPr>
            <p:ph type="title"/>
          </p:nvPr>
        </p:nvSpPr>
        <p:spPr/>
        <p:txBody>
          <a:bodyPr/>
          <a:lstStyle/>
          <a:p>
            <a:r>
              <a:rPr lang="en-US" dirty="0"/>
              <a:t>Official Platform Support</a:t>
            </a:r>
          </a:p>
        </p:txBody>
      </p:sp>
    </p:spTree>
    <p:extLst>
      <p:ext uri="{BB962C8B-B14F-4D97-AF65-F5344CB8AC3E}">
        <p14:creationId xmlns:p14="http://schemas.microsoft.com/office/powerpoint/2010/main" val="28071443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FB316B6-D158-4B57-95F3-B754EAAC34E5}"/>
              </a:ext>
            </a:extLst>
          </p:cNvPr>
          <p:cNvSpPr>
            <a:spLocks noGrp="1"/>
          </p:cNvSpPr>
          <p:nvPr>
            <p:ph type="body" sz="quarter" idx="10"/>
          </p:nvPr>
        </p:nvSpPr>
        <p:spPr>
          <a:xfrm>
            <a:off x="274702" y="1897062"/>
            <a:ext cx="6857935" cy="683264"/>
          </a:xfrm>
        </p:spPr>
        <p:txBody>
          <a:bodyPr/>
          <a:lstStyle/>
          <a:p>
            <a:r>
              <a:rPr lang="en-US" dirty="0"/>
              <a:t>NuGet – </a:t>
            </a:r>
            <a:r>
              <a:rPr lang="en-US" dirty="0" err="1"/>
              <a:t>Xamarin.Essentials</a:t>
            </a:r>
            <a:endParaRPr lang="en-US" dirty="0"/>
          </a:p>
        </p:txBody>
      </p:sp>
      <p:sp>
        <p:nvSpPr>
          <p:cNvPr id="2" name="Title 1">
            <a:extLst>
              <a:ext uri="{FF2B5EF4-FFF2-40B4-BE49-F238E27FC236}">
                <a16:creationId xmlns:a16="http://schemas.microsoft.com/office/drawing/2014/main" id="{F78FE798-4D8F-48E7-B1EF-75D3D5289E94}"/>
              </a:ext>
            </a:extLst>
          </p:cNvPr>
          <p:cNvSpPr>
            <a:spLocks noGrp="1"/>
          </p:cNvSpPr>
          <p:nvPr>
            <p:ph type="title"/>
          </p:nvPr>
        </p:nvSpPr>
        <p:spPr/>
        <p:txBody>
          <a:bodyPr/>
          <a:lstStyle/>
          <a:p>
            <a:r>
              <a:rPr lang="en-US" dirty="0"/>
              <a:t>Get Started</a:t>
            </a:r>
          </a:p>
        </p:txBody>
      </p:sp>
      <p:pic>
        <p:nvPicPr>
          <p:cNvPr id="4" name="Picture 3">
            <a:extLst>
              <a:ext uri="{FF2B5EF4-FFF2-40B4-BE49-F238E27FC236}">
                <a16:creationId xmlns:a16="http://schemas.microsoft.com/office/drawing/2014/main" id="{4F3053C2-6205-4EE0-9DD8-F8F8F7A6F210}"/>
              </a:ext>
            </a:extLst>
          </p:cNvPr>
          <p:cNvPicPr>
            <a:picLocks noChangeAspect="1"/>
          </p:cNvPicPr>
          <p:nvPr/>
        </p:nvPicPr>
        <p:blipFill>
          <a:blip r:embed="rId3"/>
          <a:stretch>
            <a:fillRect/>
          </a:stretch>
        </p:blipFill>
        <p:spPr>
          <a:xfrm>
            <a:off x="3856037" y="3171930"/>
            <a:ext cx="8432788" cy="3259542"/>
          </a:xfrm>
          <a:prstGeom prst="rect">
            <a:avLst/>
          </a:prstGeom>
        </p:spPr>
      </p:pic>
      <p:sp>
        <p:nvSpPr>
          <p:cNvPr id="5" name="Text Placeholder 2">
            <a:extLst>
              <a:ext uri="{FF2B5EF4-FFF2-40B4-BE49-F238E27FC236}">
                <a16:creationId xmlns:a16="http://schemas.microsoft.com/office/drawing/2014/main" id="{0506C152-4110-4393-922A-FF882BDF31CF}"/>
              </a:ext>
            </a:extLst>
          </p:cNvPr>
          <p:cNvSpPr txBox="1">
            <a:spLocks/>
          </p:cNvSpPr>
          <p:nvPr/>
        </p:nvSpPr>
        <p:spPr>
          <a:xfrm>
            <a:off x="290259" y="2850931"/>
            <a:ext cx="6857935" cy="1292662"/>
          </a:xfrm>
          <a:prstGeom prst="rect">
            <a:avLst/>
          </a:prstGeom>
        </p:spPr>
        <p:txBody>
          <a:bodyPr vert="horz" wrap="square" lIns="146304" tIns="91440" rIns="146304" bIns="91440" rtlCol="0">
            <a:sp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lang="en-US" sz="3600" kern="1200" spc="0" baseline="0" dirty="0" smtClean="0">
                <a:solidFill>
                  <a:schemeClr val="tx1"/>
                </a:soli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a:p>
            <a:r>
              <a:rPr lang="en-US" dirty="0"/>
              <a:t>Android Setup:</a:t>
            </a:r>
          </a:p>
        </p:txBody>
      </p:sp>
      <p:sp>
        <p:nvSpPr>
          <p:cNvPr id="6" name="Rectangle 5">
            <a:extLst>
              <a:ext uri="{FF2B5EF4-FFF2-40B4-BE49-F238E27FC236}">
                <a16:creationId xmlns:a16="http://schemas.microsoft.com/office/drawing/2014/main" id="{4F9FE696-7B1A-4CAF-B52B-E8E3F8D0ED34}"/>
              </a:ext>
            </a:extLst>
          </p:cNvPr>
          <p:cNvSpPr/>
          <p:nvPr/>
        </p:nvSpPr>
        <p:spPr bwMode="auto">
          <a:xfrm>
            <a:off x="3757483" y="3074256"/>
            <a:ext cx="4746754" cy="1870805"/>
          </a:xfrm>
          <a:prstGeom prst="rect">
            <a:avLst/>
          </a:prstGeom>
          <a:solidFill>
            <a:srgbClr val="F8F8F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C6C029D1-AE8E-4B47-9F16-E89B80B47A5E}"/>
              </a:ext>
            </a:extLst>
          </p:cNvPr>
          <p:cNvSpPr/>
          <p:nvPr/>
        </p:nvSpPr>
        <p:spPr bwMode="auto">
          <a:xfrm>
            <a:off x="4160837" y="4640262"/>
            <a:ext cx="4343400" cy="211713"/>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a:extLst>
              <a:ext uri="{FF2B5EF4-FFF2-40B4-BE49-F238E27FC236}">
                <a16:creationId xmlns:a16="http://schemas.microsoft.com/office/drawing/2014/main" id="{369ADE7E-F874-402E-A293-AFB8A6B10A4A}"/>
              </a:ext>
            </a:extLst>
          </p:cNvPr>
          <p:cNvPicPr>
            <a:picLocks noChangeAspect="1"/>
          </p:cNvPicPr>
          <p:nvPr/>
        </p:nvPicPr>
        <p:blipFill>
          <a:blip r:embed="rId4"/>
          <a:stretch>
            <a:fillRect/>
          </a:stretch>
        </p:blipFill>
        <p:spPr>
          <a:xfrm>
            <a:off x="3773040" y="3337013"/>
            <a:ext cx="5919787" cy="1613160"/>
          </a:xfrm>
          <a:prstGeom prst="rect">
            <a:avLst/>
          </a:prstGeom>
        </p:spPr>
      </p:pic>
    </p:spTree>
    <p:extLst>
      <p:ext uri="{BB962C8B-B14F-4D97-AF65-F5344CB8AC3E}">
        <p14:creationId xmlns:p14="http://schemas.microsoft.com/office/powerpoint/2010/main" val="37488210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FE798-4D8F-48E7-B1EF-75D3D5289E94}"/>
              </a:ext>
            </a:extLst>
          </p:cNvPr>
          <p:cNvSpPr>
            <a:spLocks noGrp="1"/>
          </p:cNvSpPr>
          <p:nvPr>
            <p:ph type="title"/>
          </p:nvPr>
        </p:nvSpPr>
        <p:spPr/>
        <p:txBody>
          <a:bodyPr/>
          <a:lstStyle/>
          <a:p>
            <a:r>
              <a:rPr lang="en-US" dirty="0"/>
              <a:t>Super Optimized</a:t>
            </a:r>
          </a:p>
        </p:txBody>
      </p:sp>
      <p:sp>
        <p:nvSpPr>
          <p:cNvPr id="5" name="Text Placeholder 4">
            <a:extLst>
              <a:ext uri="{FF2B5EF4-FFF2-40B4-BE49-F238E27FC236}">
                <a16:creationId xmlns:a16="http://schemas.microsoft.com/office/drawing/2014/main" id="{13F37C6F-91CF-4B1F-9A47-4044E1FFBCD1}"/>
              </a:ext>
            </a:extLst>
          </p:cNvPr>
          <p:cNvSpPr>
            <a:spLocks noGrp="1"/>
          </p:cNvSpPr>
          <p:nvPr>
            <p:ph type="body" sz="quarter" idx="10"/>
          </p:nvPr>
        </p:nvSpPr>
        <p:spPr>
          <a:xfrm>
            <a:off x="250371" y="3965624"/>
            <a:ext cx="5486399" cy="1738938"/>
          </a:xfrm>
        </p:spPr>
        <p:txBody>
          <a:bodyPr/>
          <a:lstStyle/>
          <a:p>
            <a:pPr marL="0" indent="0">
              <a:buNone/>
            </a:pPr>
            <a:r>
              <a:rPr lang="en-US" dirty="0"/>
              <a:t>Before:</a:t>
            </a:r>
          </a:p>
          <a:p>
            <a:pPr>
              <a:buFontTx/>
              <a:buChar char="-"/>
            </a:pPr>
            <a:r>
              <a:rPr lang="en-US" dirty="0"/>
              <a:t>Assemblies: 47</a:t>
            </a:r>
          </a:p>
          <a:p>
            <a:pPr>
              <a:buFontTx/>
              <a:buChar char="-"/>
            </a:pPr>
            <a:r>
              <a:rPr lang="en-US" dirty="0"/>
              <a:t>APK Size: 22.7 MB</a:t>
            </a:r>
          </a:p>
        </p:txBody>
      </p:sp>
      <p:sp>
        <p:nvSpPr>
          <p:cNvPr id="3" name="Text Placeholder 2">
            <a:extLst>
              <a:ext uri="{FF2B5EF4-FFF2-40B4-BE49-F238E27FC236}">
                <a16:creationId xmlns:a16="http://schemas.microsoft.com/office/drawing/2014/main" id="{27B04430-68B3-4922-85CD-A4C33F70C64F}"/>
              </a:ext>
            </a:extLst>
          </p:cNvPr>
          <p:cNvSpPr>
            <a:spLocks noGrp="1"/>
          </p:cNvSpPr>
          <p:nvPr>
            <p:ph type="body" sz="quarter" idx="11"/>
          </p:nvPr>
        </p:nvSpPr>
        <p:spPr>
          <a:xfrm>
            <a:off x="6699706" y="3965624"/>
            <a:ext cx="5486399" cy="2308324"/>
          </a:xfrm>
        </p:spPr>
        <p:txBody>
          <a:bodyPr/>
          <a:lstStyle/>
          <a:p>
            <a:pPr marL="0" indent="0">
              <a:buNone/>
            </a:pPr>
            <a:r>
              <a:rPr lang="en-US" dirty="0"/>
              <a:t>After:</a:t>
            </a:r>
          </a:p>
          <a:p>
            <a:pPr>
              <a:buFontTx/>
              <a:buChar char="-"/>
            </a:pPr>
            <a:r>
              <a:rPr lang="en-US" dirty="0"/>
              <a:t>Assemblies: 35</a:t>
            </a:r>
          </a:p>
          <a:p>
            <a:pPr>
              <a:buFontTx/>
              <a:buChar char="-"/>
            </a:pPr>
            <a:r>
              <a:rPr lang="en-US" dirty="0"/>
              <a:t>APK Size: 22.2 MB</a:t>
            </a:r>
          </a:p>
          <a:p>
            <a:pPr marL="0" indent="0">
              <a:buNone/>
            </a:pPr>
            <a:endParaRPr lang="en-US" dirty="0"/>
          </a:p>
        </p:txBody>
      </p:sp>
      <p:sp>
        <p:nvSpPr>
          <p:cNvPr id="6" name="TextBox 5">
            <a:extLst>
              <a:ext uri="{FF2B5EF4-FFF2-40B4-BE49-F238E27FC236}">
                <a16:creationId xmlns:a16="http://schemas.microsoft.com/office/drawing/2014/main" id="{EF7C5B76-D77C-4202-81BF-AF8C09BE3593}"/>
              </a:ext>
            </a:extLst>
          </p:cNvPr>
          <p:cNvSpPr txBox="1"/>
          <p:nvPr/>
        </p:nvSpPr>
        <p:spPr>
          <a:xfrm>
            <a:off x="427037" y="1363662"/>
            <a:ext cx="9220200" cy="2265236"/>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Fully Linker Safe using [</a:t>
            </a:r>
            <a:r>
              <a:rPr lang="en-US" sz="2400" dirty="0" err="1">
                <a:gradFill>
                  <a:gsLst>
                    <a:gs pos="2917">
                      <a:schemeClr val="tx1"/>
                    </a:gs>
                    <a:gs pos="30000">
                      <a:schemeClr val="tx1"/>
                    </a:gs>
                  </a:gsLst>
                  <a:lin ang="5400000" scaled="0"/>
                </a:gradFill>
              </a:rPr>
              <a:t>LinkerSafe</a:t>
            </a:r>
            <a:r>
              <a:rPr lang="en-US" sz="2400" dirty="0">
                <a:gradFill>
                  <a:gsLst>
                    <a:gs pos="2917">
                      <a:schemeClr val="tx1"/>
                    </a:gs>
                    <a:gs pos="30000">
                      <a:schemeClr val="tx1"/>
                    </a:gs>
                  </a:gsLst>
                  <a:lin ang="5400000" scaled="0"/>
                </a:gradFill>
              </a:rPr>
              <a:t>] Attributes</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Linking Always Happens</a:t>
            </a:r>
          </a:p>
          <a:p>
            <a:pPr marL="809271" lvl="1"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Link SDK Assemblies and Link All Assemblies</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Case Study: </a:t>
            </a:r>
            <a:r>
              <a:rPr lang="en-US" sz="2400" dirty="0" err="1">
                <a:gradFill>
                  <a:gsLst>
                    <a:gs pos="2917">
                      <a:schemeClr val="tx1"/>
                    </a:gs>
                    <a:gs pos="30000">
                      <a:schemeClr val="tx1"/>
                    </a:gs>
                  </a:gsLst>
                  <a:lin ang="5400000" scaled="0"/>
                </a:gradFill>
              </a:rPr>
              <a:t>GeoContacts</a:t>
            </a:r>
            <a:r>
              <a:rPr lang="en-US" sz="2400" dirty="0">
                <a:gradFill>
                  <a:gsLst>
                    <a:gs pos="2917">
                      <a:schemeClr val="tx1"/>
                    </a:gs>
                    <a:gs pos="30000">
                      <a:schemeClr val="tx1"/>
                    </a:gs>
                  </a:gsLst>
                  <a:lin ang="5400000" scaled="0"/>
                </a:gradFill>
              </a:rPr>
              <a:t> App</a:t>
            </a:r>
          </a:p>
          <a:p>
            <a:pPr marL="809271" lvl="1" indent="-342900">
              <a:lnSpc>
                <a:spcPct val="9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4850088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fade">
                                      <p:cBhvr>
                                        <p:cTn id="20" dur="500"/>
                                        <p:tgtEl>
                                          <p:spTgt spid="6">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Effect transition="in" filter="fade">
                                      <p:cBhvr>
                                        <p:cTn id="25" dur="500"/>
                                        <p:tgtEl>
                                          <p:spTgt spid="5">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
                                            <p:txEl>
                                              <p:pRg st="1" end="1"/>
                                            </p:txEl>
                                          </p:spTgt>
                                        </p:tgtEl>
                                        <p:attrNameLst>
                                          <p:attrName>style.visibility</p:attrName>
                                        </p:attrNameLst>
                                      </p:cBhvr>
                                      <p:to>
                                        <p:strVal val="visible"/>
                                      </p:to>
                                    </p:set>
                                    <p:animEffect transition="in" filter="fade">
                                      <p:cBhvr>
                                        <p:cTn id="30" dur="500"/>
                                        <p:tgtEl>
                                          <p:spTgt spid="5">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animEffect transition="in" filter="fade">
                                      <p:cBhvr>
                                        <p:cTn id="35" dur="500"/>
                                        <p:tgtEl>
                                          <p:spTgt spid="5">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0" end="0"/>
                                            </p:txEl>
                                          </p:spTgt>
                                        </p:tgtEl>
                                        <p:attrNameLst>
                                          <p:attrName>style.visibility</p:attrName>
                                        </p:attrNameLst>
                                      </p:cBhvr>
                                      <p:to>
                                        <p:strVal val="visible"/>
                                      </p:to>
                                    </p:set>
                                    <p:animEffect transition="in" filter="fade">
                                      <p:cBhvr>
                                        <p:cTn id="40" dur="500"/>
                                        <p:tgtEl>
                                          <p:spTgt spid="3">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1" end="1"/>
                                            </p:txEl>
                                          </p:spTgt>
                                        </p:tgtEl>
                                        <p:attrNameLst>
                                          <p:attrName>style.visibility</p:attrName>
                                        </p:attrNameLst>
                                      </p:cBhvr>
                                      <p:to>
                                        <p:strVal val="visible"/>
                                      </p:to>
                                    </p:set>
                                    <p:animEffect transition="in" filter="fade">
                                      <p:cBhvr>
                                        <p:cTn id="45" dur="500"/>
                                        <p:tgtEl>
                                          <p:spTgt spid="3">
                                            <p:txEl>
                                              <p:pRg st="1" end="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
                                            <p:txEl>
                                              <p:pRg st="2" end="2"/>
                                            </p:txEl>
                                          </p:spTgt>
                                        </p:tgtEl>
                                        <p:attrNameLst>
                                          <p:attrName>style.visibility</p:attrName>
                                        </p:attrNameLst>
                                      </p:cBhvr>
                                      <p:to>
                                        <p:strVal val="visible"/>
                                      </p:to>
                                    </p:set>
                                    <p:animEffect transition="in" filter="fade">
                                      <p:cBhvr>
                                        <p:cTn id="5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3" grpId="0" build="p"/>
      <p:bldP spid="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err="1"/>
              <a:t>Xamarin.Essentials</a:t>
            </a:r>
            <a:endParaRPr lang="en-US" dirty="0"/>
          </a:p>
        </p:txBody>
      </p:sp>
    </p:spTree>
    <p:custDataLst>
      <p:tags r:id="rId1"/>
    </p:custDataLst>
    <p:extLst>
      <p:ext uri="{BB962C8B-B14F-4D97-AF65-F5344CB8AC3E}">
        <p14:creationId xmlns:p14="http://schemas.microsoft.com/office/powerpoint/2010/main" val="2953905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E462E9-D971-45E3-9557-D55FD56338F1}"/>
              </a:ext>
            </a:extLst>
          </p:cNvPr>
          <p:cNvSpPr>
            <a:spLocks noGrp="1"/>
          </p:cNvSpPr>
          <p:nvPr>
            <p:ph type="body" sz="quarter" idx="10"/>
          </p:nvPr>
        </p:nvSpPr>
        <p:spPr>
          <a:xfrm>
            <a:off x="596711" y="1464073"/>
            <a:ext cx="11237870" cy="3188565"/>
          </a:xfrm>
        </p:spPr>
        <p:txBody>
          <a:bodyPr/>
          <a:lstStyle/>
          <a:p>
            <a:r>
              <a:rPr lang="en-US" dirty="0"/>
              <a:t>Xamarin.Essentials</a:t>
            </a:r>
          </a:p>
          <a:p>
            <a:pPr lvl="1"/>
            <a:r>
              <a:rPr lang="en-US" dirty="0"/>
              <a:t>Docs: aka.ms/</a:t>
            </a:r>
            <a:r>
              <a:rPr lang="en-US" dirty="0" err="1"/>
              <a:t>xamarinessentials</a:t>
            </a:r>
            <a:endParaRPr lang="en-US" dirty="0"/>
          </a:p>
          <a:p>
            <a:pPr lvl="1"/>
            <a:r>
              <a:rPr lang="en-US" dirty="0"/>
              <a:t>GitHub: github.com/Xamarin/Essentials</a:t>
            </a:r>
          </a:p>
          <a:p>
            <a:pPr lvl="1"/>
            <a:endParaRPr lang="en-US" dirty="0"/>
          </a:p>
          <a:p>
            <a:r>
              <a:rPr lang="en-US" dirty="0"/>
              <a:t>Compass</a:t>
            </a:r>
          </a:p>
          <a:p>
            <a:pPr lvl="1"/>
            <a:r>
              <a:rPr lang="en-US" dirty="0"/>
              <a:t>github.com/</a:t>
            </a:r>
            <a:r>
              <a:rPr lang="en-US" dirty="0" err="1"/>
              <a:t>jamesmontemagno</a:t>
            </a:r>
            <a:r>
              <a:rPr lang="en-US" dirty="0"/>
              <a:t>/app-compass</a:t>
            </a:r>
          </a:p>
        </p:txBody>
      </p:sp>
      <p:sp>
        <p:nvSpPr>
          <p:cNvPr id="2" name="Title 1">
            <a:extLst>
              <a:ext uri="{FF2B5EF4-FFF2-40B4-BE49-F238E27FC236}">
                <a16:creationId xmlns:a16="http://schemas.microsoft.com/office/drawing/2014/main" id="{32C6041D-4287-433D-B74D-1A6E6B2D498C}"/>
              </a:ext>
            </a:extLst>
          </p:cNvPr>
          <p:cNvSpPr>
            <a:spLocks noGrp="1"/>
          </p:cNvSpPr>
          <p:nvPr>
            <p:ph type="title"/>
          </p:nvPr>
        </p:nvSpPr>
        <p:spPr/>
        <p:txBody>
          <a:bodyPr/>
          <a:lstStyle/>
          <a:p>
            <a:r>
              <a:rPr lang="en-US" dirty="0"/>
              <a:t>Resources</a:t>
            </a:r>
          </a:p>
        </p:txBody>
      </p:sp>
    </p:spTree>
    <p:extLst>
      <p:ext uri="{BB962C8B-B14F-4D97-AF65-F5344CB8AC3E}">
        <p14:creationId xmlns:p14="http://schemas.microsoft.com/office/powerpoint/2010/main" val="215583687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Xamarin.Essentials</a:t>
            </a:r>
            <a:r>
              <a:rPr lang="en-US" dirty="0"/>
              <a:t>:</a:t>
            </a:r>
            <a:br>
              <a:rPr lang="en-US" dirty="0"/>
            </a:br>
            <a:r>
              <a:rPr lang="en-US" dirty="0"/>
              <a:t>Core Cross-Platform APIs</a:t>
            </a:r>
          </a:p>
        </p:txBody>
      </p:sp>
      <p:sp>
        <p:nvSpPr>
          <p:cNvPr id="5" name="Text Placeholder 4"/>
          <p:cNvSpPr>
            <a:spLocks noGrp="1"/>
          </p:cNvSpPr>
          <p:nvPr>
            <p:ph type="body" sz="quarter" idx="12"/>
          </p:nvPr>
        </p:nvSpPr>
        <p:spPr/>
        <p:txBody>
          <a:bodyPr/>
          <a:lstStyle/>
          <a:p>
            <a:r>
              <a:rPr lang="en-US" dirty="0"/>
              <a:t>Presenter Name</a:t>
            </a:r>
          </a:p>
        </p:txBody>
      </p:sp>
    </p:spTree>
    <p:extLst>
      <p:ext uri="{BB962C8B-B14F-4D97-AF65-F5344CB8AC3E}">
        <p14:creationId xmlns:p14="http://schemas.microsoft.com/office/powerpoint/2010/main" val="1226123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08448-2292-4534-8465-5C3A8FC0E684}"/>
              </a:ext>
            </a:extLst>
          </p:cNvPr>
          <p:cNvSpPr>
            <a:spLocks noGrp="1"/>
          </p:cNvSpPr>
          <p:nvPr>
            <p:ph type="title"/>
          </p:nvPr>
        </p:nvSpPr>
        <p:spPr/>
        <p:txBody>
          <a:bodyPr/>
          <a:lstStyle/>
          <a:p>
            <a:r>
              <a:rPr lang="en-US" dirty="0"/>
              <a:t>Questions for you!</a:t>
            </a:r>
          </a:p>
        </p:txBody>
      </p:sp>
    </p:spTree>
    <p:extLst>
      <p:ext uri="{BB962C8B-B14F-4D97-AF65-F5344CB8AC3E}">
        <p14:creationId xmlns:p14="http://schemas.microsoft.com/office/powerpoint/2010/main" val="4027138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2711-F24A-49E0-8D34-81A552798CBC}"/>
              </a:ext>
            </a:extLst>
          </p:cNvPr>
          <p:cNvSpPr>
            <a:spLocks noGrp="1"/>
          </p:cNvSpPr>
          <p:nvPr>
            <p:ph type="title"/>
          </p:nvPr>
        </p:nvSpPr>
        <p:spPr>
          <a:xfrm>
            <a:off x="274639" y="295274"/>
            <a:ext cx="11887198" cy="917575"/>
          </a:xfrm>
        </p:spPr>
        <p:txBody>
          <a:bodyPr/>
          <a:lstStyle/>
          <a:p>
            <a:r>
              <a:rPr lang="en-US" dirty="0"/>
              <a:t>How many platform APIs does your app need?</a:t>
            </a:r>
          </a:p>
        </p:txBody>
      </p:sp>
      <p:sp>
        <p:nvSpPr>
          <p:cNvPr id="3" name="Text Placeholder 2">
            <a:extLst>
              <a:ext uri="{FF2B5EF4-FFF2-40B4-BE49-F238E27FC236}">
                <a16:creationId xmlns:a16="http://schemas.microsoft.com/office/drawing/2014/main" id="{8BB1C673-9F39-4795-A370-18D990202E49}"/>
              </a:ext>
            </a:extLst>
          </p:cNvPr>
          <p:cNvSpPr>
            <a:spLocks noGrp="1"/>
          </p:cNvSpPr>
          <p:nvPr>
            <p:ph type="body" sz="quarter" idx="10"/>
          </p:nvPr>
        </p:nvSpPr>
        <p:spPr>
          <a:xfrm>
            <a:off x="274702" y="1897062"/>
            <a:ext cx="6857935" cy="2511457"/>
          </a:xfrm>
        </p:spPr>
        <p:txBody>
          <a:bodyPr/>
          <a:lstStyle/>
          <a:p>
            <a:r>
              <a:rPr lang="en-US" dirty="0"/>
              <a:t>1</a:t>
            </a:r>
          </a:p>
          <a:p>
            <a:r>
              <a:rPr lang="en-US" dirty="0"/>
              <a:t>5</a:t>
            </a:r>
          </a:p>
          <a:p>
            <a:r>
              <a:rPr lang="en-US" dirty="0"/>
              <a:t>10</a:t>
            </a:r>
          </a:p>
          <a:p>
            <a:r>
              <a:rPr lang="en-US" dirty="0"/>
              <a:t>Too many to count</a:t>
            </a:r>
          </a:p>
        </p:txBody>
      </p:sp>
    </p:spTree>
    <p:extLst>
      <p:ext uri="{BB962C8B-B14F-4D97-AF65-F5344CB8AC3E}">
        <p14:creationId xmlns:p14="http://schemas.microsoft.com/office/powerpoint/2010/main" val="1019484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2711-F24A-49E0-8D34-81A552798CBC}"/>
              </a:ext>
            </a:extLst>
          </p:cNvPr>
          <p:cNvSpPr>
            <a:spLocks noGrp="1"/>
          </p:cNvSpPr>
          <p:nvPr>
            <p:ph type="title"/>
          </p:nvPr>
        </p:nvSpPr>
        <p:spPr>
          <a:xfrm>
            <a:off x="274639" y="295274"/>
            <a:ext cx="11887198" cy="917575"/>
          </a:xfrm>
        </p:spPr>
        <p:txBody>
          <a:bodyPr/>
          <a:lstStyle/>
          <a:p>
            <a:r>
              <a:rPr lang="en-US" dirty="0"/>
              <a:t>How many interfaces to access native APIs?</a:t>
            </a:r>
          </a:p>
        </p:txBody>
      </p:sp>
      <p:sp>
        <p:nvSpPr>
          <p:cNvPr id="3" name="Text Placeholder 2">
            <a:extLst>
              <a:ext uri="{FF2B5EF4-FFF2-40B4-BE49-F238E27FC236}">
                <a16:creationId xmlns:a16="http://schemas.microsoft.com/office/drawing/2014/main" id="{8BB1C673-9F39-4795-A370-18D990202E49}"/>
              </a:ext>
            </a:extLst>
          </p:cNvPr>
          <p:cNvSpPr>
            <a:spLocks noGrp="1"/>
          </p:cNvSpPr>
          <p:nvPr>
            <p:ph type="body" sz="quarter" idx="10"/>
          </p:nvPr>
        </p:nvSpPr>
        <p:spPr>
          <a:xfrm>
            <a:off x="274702" y="1897062"/>
            <a:ext cx="6857935" cy="2511457"/>
          </a:xfrm>
        </p:spPr>
        <p:txBody>
          <a:bodyPr/>
          <a:lstStyle/>
          <a:p>
            <a:r>
              <a:rPr lang="en-US" dirty="0"/>
              <a:t>1</a:t>
            </a:r>
          </a:p>
          <a:p>
            <a:r>
              <a:rPr lang="en-US" dirty="0"/>
              <a:t>5</a:t>
            </a:r>
          </a:p>
          <a:p>
            <a:r>
              <a:rPr lang="en-US" dirty="0"/>
              <a:t>10</a:t>
            </a:r>
          </a:p>
          <a:p>
            <a:r>
              <a:rPr lang="en-US" dirty="0"/>
              <a:t>Too many to count</a:t>
            </a:r>
          </a:p>
        </p:txBody>
      </p:sp>
    </p:spTree>
    <p:extLst>
      <p:ext uri="{BB962C8B-B14F-4D97-AF65-F5344CB8AC3E}">
        <p14:creationId xmlns:p14="http://schemas.microsoft.com/office/powerpoint/2010/main" val="91976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2711-F24A-49E0-8D34-81A552798CBC}"/>
              </a:ext>
            </a:extLst>
          </p:cNvPr>
          <p:cNvSpPr>
            <a:spLocks noGrp="1"/>
          </p:cNvSpPr>
          <p:nvPr>
            <p:ph type="title"/>
          </p:nvPr>
        </p:nvSpPr>
        <p:spPr>
          <a:xfrm>
            <a:off x="274639" y="295274"/>
            <a:ext cx="11048998" cy="917575"/>
          </a:xfrm>
        </p:spPr>
        <p:txBody>
          <a:bodyPr/>
          <a:lstStyle/>
          <a:p>
            <a:r>
              <a:rPr lang="en-US" dirty="0"/>
              <a:t>How many plugins are you using?</a:t>
            </a:r>
          </a:p>
        </p:txBody>
      </p:sp>
      <p:sp>
        <p:nvSpPr>
          <p:cNvPr id="3" name="Text Placeholder 2">
            <a:extLst>
              <a:ext uri="{FF2B5EF4-FFF2-40B4-BE49-F238E27FC236}">
                <a16:creationId xmlns:a16="http://schemas.microsoft.com/office/drawing/2014/main" id="{224EAC99-FB39-4E69-AE80-7CEB77F7C640}"/>
              </a:ext>
            </a:extLst>
          </p:cNvPr>
          <p:cNvSpPr>
            <a:spLocks noGrp="1"/>
          </p:cNvSpPr>
          <p:nvPr>
            <p:ph type="body" sz="quarter" idx="10"/>
          </p:nvPr>
        </p:nvSpPr>
        <p:spPr>
          <a:xfrm>
            <a:off x="274702" y="1897062"/>
            <a:ext cx="6857935" cy="2511457"/>
          </a:xfrm>
        </p:spPr>
        <p:txBody>
          <a:bodyPr/>
          <a:lstStyle/>
          <a:p>
            <a:r>
              <a:rPr lang="en-US" dirty="0"/>
              <a:t>1</a:t>
            </a:r>
          </a:p>
          <a:p>
            <a:r>
              <a:rPr lang="en-US" dirty="0"/>
              <a:t>5</a:t>
            </a:r>
          </a:p>
          <a:p>
            <a:r>
              <a:rPr lang="en-US" dirty="0"/>
              <a:t>10</a:t>
            </a:r>
          </a:p>
          <a:p>
            <a:r>
              <a:rPr lang="en-US" dirty="0"/>
              <a:t>What are plugins</a:t>
            </a:r>
          </a:p>
        </p:txBody>
      </p:sp>
    </p:spTree>
    <p:extLst>
      <p:ext uri="{BB962C8B-B14F-4D97-AF65-F5344CB8AC3E}">
        <p14:creationId xmlns:p14="http://schemas.microsoft.com/office/powerpoint/2010/main" val="1646683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08448-2292-4534-8465-5C3A8FC0E684}"/>
              </a:ext>
            </a:extLst>
          </p:cNvPr>
          <p:cNvSpPr>
            <a:spLocks noGrp="1"/>
          </p:cNvSpPr>
          <p:nvPr>
            <p:ph type="title"/>
          </p:nvPr>
        </p:nvSpPr>
        <p:spPr/>
        <p:txBody>
          <a:bodyPr/>
          <a:lstStyle/>
          <a:p>
            <a:r>
              <a:rPr lang="en-US" dirty="0"/>
              <a:t>Overview: Xamarin.Essentials</a:t>
            </a:r>
          </a:p>
        </p:txBody>
      </p:sp>
    </p:spTree>
    <p:extLst>
      <p:ext uri="{BB962C8B-B14F-4D97-AF65-F5344CB8AC3E}">
        <p14:creationId xmlns:p14="http://schemas.microsoft.com/office/powerpoint/2010/main" val="3659421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bwMode="auto">
          <a:xfrm>
            <a:off x="2950833" y="3365632"/>
            <a:ext cx="6537749" cy="1718204"/>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331"/>
            <a:r>
              <a:rPr lang="en-US" sz="800" b="1"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sym typeface="Segoe UI"/>
              </a:rPr>
              <a:t> </a:t>
            </a:r>
          </a:p>
        </p:txBody>
      </p:sp>
      <p:sp>
        <p:nvSpPr>
          <p:cNvPr id="28" name="Rectangle 27"/>
          <p:cNvSpPr/>
          <p:nvPr/>
        </p:nvSpPr>
        <p:spPr bwMode="auto">
          <a:xfrm>
            <a:off x="7325834" y="2488321"/>
            <a:ext cx="2159810" cy="394993"/>
          </a:xfrm>
          <a:prstGeom prst="rect">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331"/>
            <a:r>
              <a:rPr lang="en-US" sz="800" b="1"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sym typeface="Segoe UI"/>
              </a:rPr>
              <a:t> </a:t>
            </a:r>
          </a:p>
        </p:txBody>
      </p:sp>
      <p:sp>
        <p:nvSpPr>
          <p:cNvPr id="30" name="Rectangle 29"/>
          <p:cNvSpPr/>
          <p:nvPr/>
        </p:nvSpPr>
        <p:spPr bwMode="auto">
          <a:xfrm>
            <a:off x="5149242" y="2488321"/>
            <a:ext cx="2150608" cy="394993"/>
          </a:xfrm>
          <a:prstGeom prst="rect">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331"/>
            <a:r>
              <a:rPr lang="en-US" sz="800" b="1"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sym typeface="Segoe UI"/>
              </a:rPr>
              <a:t> </a:t>
            </a:r>
          </a:p>
        </p:txBody>
      </p:sp>
      <p:sp>
        <p:nvSpPr>
          <p:cNvPr id="39" name="Rectangle 38"/>
          <p:cNvSpPr/>
          <p:nvPr/>
        </p:nvSpPr>
        <p:spPr bwMode="auto">
          <a:xfrm>
            <a:off x="2961741" y="2488321"/>
            <a:ext cx="2155165" cy="394993"/>
          </a:xfrm>
          <a:prstGeom prst="rect">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331"/>
            <a:r>
              <a:rPr lang="en-US" sz="800" b="1"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sym typeface="Segoe UI"/>
              </a:rPr>
              <a:t> </a:t>
            </a:r>
          </a:p>
        </p:txBody>
      </p:sp>
      <p:sp>
        <p:nvSpPr>
          <p:cNvPr id="47" name="TextBox 46"/>
          <p:cNvSpPr txBox="1"/>
          <p:nvPr/>
        </p:nvSpPr>
        <p:spPr>
          <a:xfrm>
            <a:off x="2961741" y="2387343"/>
            <a:ext cx="2145964" cy="603328"/>
          </a:xfrm>
          <a:prstGeom prst="rect">
            <a:avLst/>
          </a:prstGeom>
          <a:noFill/>
        </p:spPr>
        <p:txBody>
          <a:bodyPr wrap="square" lIns="182855" tIns="146283" rIns="182855" bIns="146283" rtlCol="0">
            <a:spAutoFit/>
          </a:bodyPr>
          <a:lstStyle/>
          <a:p>
            <a:pPr algn="ctr" defTabSz="932396"/>
            <a:r>
              <a:rPr lang="en-US" sz="2001" b="1" kern="0" dirty="0">
                <a:solidFill>
                  <a:prstClr val="white"/>
                </a:solidFill>
                <a:latin typeface="Segoe UI Semibold" panose="020B0702040204020203" pitchFamily="34" charset="0"/>
                <a:sym typeface="Segoe UI"/>
              </a:rPr>
              <a:t>iOS C#</a:t>
            </a:r>
          </a:p>
        </p:txBody>
      </p:sp>
      <p:sp>
        <p:nvSpPr>
          <p:cNvPr id="48" name="TextBox 47"/>
          <p:cNvSpPr txBox="1"/>
          <p:nvPr/>
        </p:nvSpPr>
        <p:spPr>
          <a:xfrm>
            <a:off x="7333802" y="2387343"/>
            <a:ext cx="2145964" cy="603328"/>
          </a:xfrm>
          <a:prstGeom prst="rect">
            <a:avLst/>
          </a:prstGeom>
          <a:noFill/>
        </p:spPr>
        <p:txBody>
          <a:bodyPr wrap="square" lIns="182855" tIns="146283" rIns="182855" bIns="146283" rtlCol="0">
            <a:spAutoFit/>
          </a:bodyPr>
          <a:lstStyle/>
          <a:p>
            <a:pPr algn="ctr" defTabSz="932396"/>
            <a:r>
              <a:rPr lang="en-US" sz="2001" b="1" kern="0" dirty="0">
                <a:solidFill>
                  <a:prstClr val="white"/>
                </a:solidFill>
                <a:latin typeface="Segoe UI Semibold" panose="020B0702040204020203" pitchFamily="34" charset="0"/>
                <a:sym typeface="Segoe UI"/>
              </a:rPr>
              <a:t>Windows C#</a:t>
            </a:r>
          </a:p>
        </p:txBody>
      </p:sp>
      <p:sp>
        <p:nvSpPr>
          <p:cNvPr id="49" name="TextBox 48"/>
          <p:cNvSpPr txBox="1"/>
          <p:nvPr/>
        </p:nvSpPr>
        <p:spPr>
          <a:xfrm>
            <a:off x="5187838" y="2374975"/>
            <a:ext cx="2145964" cy="603328"/>
          </a:xfrm>
          <a:prstGeom prst="rect">
            <a:avLst/>
          </a:prstGeom>
          <a:noFill/>
        </p:spPr>
        <p:txBody>
          <a:bodyPr wrap="square" lIns="182855" tIns="146283" rIns="182855" bIns="146283" rtlCol="0">
            <a:spAutoFit/>
          </a:bodyPr>
          <a:lstStyle/>
          <a:p>
            <a:pPr algn="ctr" defTabSz="932396"/>
            <a:r>
              <a:rPr lang="en-US" sz="2001" b="1" kern="0" dirty="0">
                <a:solidFill>
                  <a:prstClr val="white"/>
                </a:solidFill>
                <a:latin typeface="Segoe UI Semibold" panose="020B0702040204020203" pitchFamily="34" charset="0"/>
                <a:sym typeface="Segoe UI"/>
              </a:rPr>
              <a:t>Android C#</a:t>
            </a:r>
          </a:p>
        </p:txBody>
      </p:sp>
      <p:sp>
        <p:nvSpPr>
          <p:cNvPr id="52" name="TextBox 51"/>
          <p:cNvSpPr txBox="1"/>
          <p:nvPr/>
        </p:nvSpPr>
        <p:spPr>
          <a:xfrm>
            <a:off x="2937821" y="3698990"/>
            <a:ext cx="6576745" cy="923287"/>
          </a:xfrm>
          <a:prstGeom prst="rect">
            <a:avLst/>
          </a:prstGeom>
          <a:noFill/>
        </p:spPr>
        <p:txBody>
          <a:bodyPr wrap="square" lIns="182855" tIns="146283" rIns="182855" bIns="146283" rtlCol="0">
            <a:spAutoFit/>
          </a:bodyPr>
          <a:lstStyle/>
          <a:p>
            <a:pPr algn="ctr" defTabSz="932396"/>
            <a:r>
              <a:rPr lang="en-US" sz="4080" b="1" kern="0" dirty="0">
                <a:solidFill>
                  <a:prstClr val="white"/>
                </a:solidFill>
                <a:latin typeface="Segoe UI Semibold" panose="020B0702040204020203" pitchFamily="34" charset="0"/>
                <a:sym typeface="Segoe UI"/>
              </a:rPr>
              <a:t>Shared C# Business Logic</a:t>
            </a:r>
          </a:p>
        </p:txBody>
      </p:sp>
      <p:sp>
        <p:nvSpPr>
          <p:cNvPr id="54" name="Oval 53"/>
          <p:cNvSpPr/>
          <p:nvPr/>
        </p:nvSpPr>
        <p:spPr bwMode="auto">
          <a:xfrm>
            <a:off x="3639720" y="1497214"/>
            <a:ext cx="802995" cy="802995"/>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331"/>
            <a:endParaRPr lang="en-US" sz="800" b="1"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sym typeface="Segoe UI"/>
            </a:endParaRPr>
          </a:p>
        </p:txBody>
      </p:sp>
      <p:grpSp>
        <p:nvGrpSpPr>
          <p:cNvPr id="56" name="Group 55"/>
          <p:cNvGrpSpPr/>
          <p:nvPr/>
        </p:nvGrpSpPr>
        <p:grpSpPr>
          <a:xfrm>
            <a:off x="5831864" y="1494207"/>
            <a:ext cx="802995" cy="802995"/>
            <a:chOff x="11434337" y="2930084"/>
            <a:chExt cx="1574643" cy="1574643"/>
          </a:xfrm>
          <a:solidFill>
            <a:srgbClr val="66B11F"/>
          </a:solidFill>
        </p:grpSpPr>
        <p:sp>
          <p:nvSpPr>
            <p:cNvPr id="57" name="Oval 56"/>
            <p:cNvSpPr/>
            <p:nvPr/>
          </p:nvSpPr>
          <p:spPr bwMode="auto">
            <a:xfrm>
              <a:off x="11434337" y="2930084"/>
              <a:ext cx="1574643" cy="1574643"/>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331"/>
              <a:endParaRPr lang="en-US" sz="800" b="1"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sym typeface="Segoe UI"/>
              </a:endParaRPr>
            </a:p>
          </p:txBody>
        </p:sp>
        <p:pic>
          <p:nvPicPr>
            <p:cNvPr id="58" name="Picture 5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884585" y="3297434"/>
              <a:ext cx="674145" cy="810875"/>
            </a:xfrm>
            <a:prstGeom prst="rect">
              <a:avLst/>
            </a:prstGeom>
            <a:grpFill/>
          </p:spPr>
        </p:pic>
      </p:grpSp>
      <p:grpSp>
        <p:nvGrpSpPr>
          <p:cNvPr id="59" name="Group 58"/>
          <p:cNvGrpSpPr/>
          <p:nvPr/>
        </p:nvGrpSpPr>
        <p:grpSpPr>
          <a:xfrm>
            <a:off x="8017659" y="1506904"/>
            <a:ext cx="802995" cy="802995"/>
            <a:chOff x="15720599" y="2954983"/>
            <a:chExt cx="1574643" cy="1574643"/>
          </a:xfrm>
          <a:solidFill>
            <a:srgbClr val="00BBF1"/>
          </a:solidFill>
        </p:grpSpPr>
        <p:sp>
          <p:nvSpPr>
            <p:cNvPr id="60" name="Oval 59"/>
            <p:cNvSpPr/>
            <p:nvPr/>
          </p:nvSpPr>
          <p:spPr bwMode="auto">
            <a:xfrm>
              <a:off x="15720599" y="2954983"/>
              <a:ext cx="1574643" cy="1574643"/>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331"/>
              <a:endParaRPr lang="en-US" sz="800" b="1"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sym typeface="Segoe UI"/>
              </a:endParaRPr>
            </a:p>
          </p:txBody>
        </p:sp>
        <p:pic>
          <p:nvPicPr>
            <p:cNvPr id="61" name="Picture 60"/>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6157680" y="3419025"/>
              <a:ext cx="657956" cy="657763"/>
            </a:xfrm>
            <a:prstGeom prst="rect">
              <a:avLst/>
            </a:prstGeom>
            <a:grpFill/>
          </p:spPr>
        </p:pic>
      </p:grpSp>
      <p:sp>
        <p:nvSpPr>
          <p:cNvPr id="2" name="Title 1"/>
          <p:cNvSpPr>
            <a:spLocks noGrp="1"/>
          </p:cNvSpPr>
          <p:nvPr>
            <p:ph type="title"/>
          </p:nvPr>
        </p:nvSpPr>
        <p:spPr/>
        <p:txBody>
          <a:bodyPr/>
          <a:lstStyle/>
          <a:p>
            <a:r>
              <a:rPr lang="en-US" dirty="0"/>
              <a:t>.NET Mobile Development </a:t>
            </a:r>
            <a:r>
              <a:rPr lang="en-US"/>
              <a:t>with Xamarin</a:t>
            </a:r>
            <a:endParaRPr lang="en-US" dirty="0"/>
          </a:p>
        </p:txBody>
      </p:sp>
      <p:sp>
        <p:nvSpPr>
          <p:cNvPr id="14" name="TextBox 13"/>
          <p:cNvSpPr txBox="1"/>
          <p:nvPr/>
        </p:nvSpPr>
        <p:spPr>
          <a:xfrm>
            <a:off x="427859" y="5633909"/>
            <a:ext cx="11580757" cy="640774"/>
          </a:xfrm>
          <a:prstGeom prst="rect">
            <a:avLst/>
          </a:prstGeom>
          <a:noFill/>
        </p:spPr>
        <p:txBody>
          <a:bodyPr wrap="square" lIns="182855" tIns="146283" rIns="182855" bIns="146283" rtlCol="0">
            <a:spAutoFit/>
          </a:bodyPr>
          <a:lstStyle/>
          <a:p>
            <a:pPr algn="ctr" defTabSz="932396"/>
            <a:r>
              <a:rPr lang="en-US" sz="2244" b="1" kern="0" dirty="0">
                <a:solidFill>
                  <a:srgbClr val="505050"/>
                </a:solidFill>
                <a:latin typeface="Segoe UI Semibold" panose="020B0702040204020203" pitchFamily="34" charset="0"/>
                <a:sym typeface="Segoe UI"/>
              </a:rPr>
              <a:t>Shared C# codebase  •  100% native API access  •  High performance</a:t>
            </a:r>
          </a:p>
        </p:txBody>
      </p:sp>
      <p:sp>
        <p:nvSpPr>
          <p:cNvPr id="20" name="Left Brace 19"/>
          <p:cNvSpPr/>
          <p:nvPr/>
        </p:nvSpPr>
        <p:spPr>
          <a:xfrm rot="5400000">
            <a:off x="6106084" y="429022"/>
            <a:ext cx="239459" cy="10042607"/>
          </a:xfrm>
          <a:prstGeom prst="leftBrace">
            <a:avLst>
              <a:gd name="adj1" fmla="val 56668"/>
              <a:gd name="adj2" fmla="val 50000"/>
            </a:avLst>
          </a:prstGeom>
          <a:ln w="38100" cap="rnd">
            <a:solidFill>
              <a:srgbClr val="505050"/>
            </a:solidFill>
            <a:round/>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32666"/>
            <a:endParaRPr lang="en-US" sz="1801" b="1" kern="0">
              <a:ln w="38100" cmpd="sng">
                <a:solidFill>
                  <a:srgbClr val="000000"/>
                </a:solidFill>
                <a:prstDash val="dash"/>
              </a:ln>
              <a:solidFill>
                <a:srgbClr val="404040"/>
              </a:solidFill>
              <a:latin typeface="Calibri" panose="020F0502020204030204"/>
              <a:sym typeface="Segoe UI"/>
            </a:endParaRPr>
          </a:p>
        </p:txBody>
      </p:sp>
      <p:pic>
        <p:nvPicPr>
          <p:cNvPr id="22" name="Picture 2" descr="http://www.freeiconspng.com/uploads/ios-7-logo-png-14.png"/>
          <p:cNvPicPr>
            <a:picLocks noChangeAspect="1" noChangeArrowheads="1"/>
          </p:cNvPicPr>
          <p:nvPr/>
        </p:nvPicPr>
        <p:blipFill>
          <a:blip r:embed="rId5" cstate="email">
            <a:lum bright="70000" contrast="-70000"/>
            <a:extLst>
              <a:ext uri="{28A0092B-C50C-407E-A947-70E740481C1C}">
                <a14:useLocalDpi xmlns:a14="http://schemas.microsoft.com/office/drawing/2010/main"/>
              </a:ext>
            </a:extLst>
          </a:blip>
          <a:srcRect/>
          <a:stretch>
            <a:fillRect/>
          </a:stretch>
        </p:blipFill>
        <p:spPr bwMode="auto">
          <a:xfrm>
            <a:off x="3799668" y="1741622"/>
            <a:ext cx="508138" cy="319865"/>
          </a:xfrm>
          <a:prstGeom prst="rect">
            <a:avLst/>
          </a:prstGeom>
          <a:solidFill>
            <a:srgbClr val="9570D5"/>
          </a:solidFill>
          <a:extLst/>
        </p:spPr>
      </p:pic>
      <p:sp>
        <p:nvSpPr>
          <p:cNvPr id="55" name="Rectangle 54">
            <a:extLst>
              <a:ext uri="{FF2B5EF4-FFF2-40B4-BE49-F238E27FC236}">
                <a16:creationId xmlns:a16="http://schemas.microsoft.com/office/drawing/2014/main" id="{27EF6EC7-9C9A-4828-8987-22C71C1E83A7}"/>
              </a:ext>
            </a:extLst>
          </p:cNvPr>
          <p:cNvSpPr/>
          <p:nvPr/>
        </p:nvSpPr>
        <p:spPr bwMode="auto">
          <a:xfrm>
            <a:off x="2956709" y="2910723"/>
            <a:ext cx="6528935" cy="427500"/>
          </a:xfrm>
          <a:prstGeom prst="rect">
            <a:avLst/>
          </a:prstGeom>
          <a:solidFill>
            <a:schemeClr val="accent4">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14" tIns="91414" rIns="34284" bIns="34284" rtlCol="0" anchor="b" anchorCtr="0"/>
          <a:lstStyle/>
          <a:p>
            <a:pPr algn="ctr" defTabSz="932188"/>
            <a:r>
              <a:rPr lang="en-US" sz="801" dirty="0">
                <a:gradFill>
                  <a:gsLst>
                    <a:gs pos="0">
                      <a:srgbClr val="FFFFFF"/>
                    </a:gs>
                    <a:gs pos="100000">
                      <a:srgbClr val="FFFFFF"/>
                    </a:gs>
                  </a:gsLst>
                  <a:lin ang="5400000" scaled="0"/>
                </a:gradFill>
                <a:ea typeface="Segoe UI" pitchFamily="34" charset="0"/>
                <a:cs typeface="Segoe UI" pitchFamily="34" charset="0"/>
              </a:rPr>
              <a:t> </a:t>
            </a:r>
          </a:p>
        </p:txBody>
      </p:sp>
      <p:sp>
        <p:nvSpPr>
          <p:cNvPr id="62" name="TextBox 61">
            <a:extLst>
              <a:ext uri="{FF2B5EF4-FFF2-40B4-BE49-F238E27FC236}">
                <a16:creationId xmlns:a16="http://schemas.microsoft.com/office/drawing/2014/main" id="{581AD937-0438-40D2-88EB-350E40EE8020}"/>
              </a:ext>
            </a:extLst>
          </p:cNvPr>
          <p:cNvSpPr txBox="1"/>
          <p:nvPr/>
        </p:nvSpPr>
        <p:spPr>
          <a:xfrm>
            <a:off x="2956707" y="2781295"/>
            <a:ext cx="6528935" cy="664755"/>
          </a:xfrm>
          <a:prstGeom prst="rect">
            <a:avLst/>
          </a:prstGeom>
          <a:noFill/>
        </p:spPr>
        <p:txBody>
          <a:bodyPr wrap="square" lIns="182855" tIns="146283" rIns="182855" bIns="146283" rtlCol="0">
            <a:spAutoFit/>
          </a:bodyPr>
          <a:lstStyle/>
          <a:p>
            <a:pPr algn="ctr" defTabSz="932396"/>
            <a:r>
              <a:rPr lang="en-US" sz="2400" b="1" kern="0" dirty="0">
                <a:solidFill>
                  <a:prstClr val="white"/>
                </a:solidFill>
                <a:latin typeface="Segoe UI Semibold" panose="020B0702040204020203" pitchFamily="34" charset="0"/>
                <a:sym typeface="Segoe UI"/>
              </a:rPr>
              <a:t>Shared Native User Interface</a:t>
            </a:r>
          </a:p>
        </p:txBody>
      </p:sp>
    </p:spTree>
    <p:extLst>
      <p:ext uri="{BB962C8B-B14F-4D97-AF65-F5344CB8AC3E}">
        <p14:creationId xmlns:p14="http://schemas.microsoft.com/office/powerpoint/2010/main" val="13895956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35129E-6 -3.64049E-6 L -0.00128 0.20586 " pathEditMode="relative" rAng="0" ptsTypes="AA">
                                      <p:cBhvr>
                                        <p:cTn id="6" dur="2000" fill="hold"/>
                                        <p:tgtEl>
                                          <p:spTgt spid="55"/>
                                        </p:tgtEl>
                                        <p:attrNameLst>
                                          <p:attrName>ppt_x</p:attrName>
                                          <p:attrName>ppt_y</p:attrName>
                                        </p:attrNameLst>
                                      </p:cBhvr>
                                      <p:rCtr x="-64" y="1028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p:cNvSpPr/>
          <p:nvPr/>
        </p:nvSpPr>
        <p:spPr bwMode="auto">
          <a:xfrm>
            <a:off x="3300139" y="2733857"/>
            <a:ext cx="5868637" cy="1238032"/>
          </a:xfrm>
          <a:prstGeom prst="rect">
            <a:avLst/>
          </a:prstGeom>
          <a:solidFill>
            <a:srgbClr val="72ACB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14" tIns="91414" rIns="34284" bIns="34284" rtlCol="0" anchor="b" anchorCtr="0"/>
          <a:lstStyle/>
          <a:p>
            <a:pPr algn="ctr" defTabSz="932188"/>
            <a:r>
              <a:rPr lang="en-US" sz="801" dirty="0">
                <a:gradFill>
                  <a:gsLst>
                    <a:gs pos="0">
                      <a:srgbClr val="FFFFFF"/>
                    </a:gs>
                    <a:gs pos="100000">
                      <a:srgbClr val="FFFFFF"/>
                    </a:gs>
                  </a:gsLst>
                  <a:lin ang="5400000" scaled="0"/>
                </a:gradFill>
                <a:ea typeface="Segoe UI" pitchFamily="34" charset="0"/>
                <a:cs typeface="Segoe UI" pitchFamily="34" charset="0"/>
              </a:rPr>
              <a:t> </a:t>
            </a:r>
          </a:p>
        </p:txBody>
      </p:sp>
      <p:sp>
        <p:nvSpPr>
          <p:cNvPr id="26" name="Rectangle 25"/>
          <p:cNvSpPr/>
          <p:nvPr/>
        </p:nvSpPr>
        <p:spPr bwMode="auto">
          <a:xfrm>
            <a:off x="3283920" y="2227151"/>
            <a:ext cx="1939635" cy="454508"/>
          </a:xfrm>
          <a:prstGeom prst="rect">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14" tIns="91414" rIns="34284" bIns="34284" rtlCol="0" anchor="b" anchorCtr="0"/>
          <a:lstStyle/>
          <a:p>
            <a:pPr algn="ctr" defTabSz="932188"/>
            <a:r>
              <a:rPr lang="en-US" sz="801" dirty="0">
                <a:gradFill>
                  <a:gsLst>
                    <a:gs pos="0">
                      <a:srgbClr val="FFFFFF"/>
                    </a:gs>
                    <a:gs pos="100000">
                      <a:srgbClr val="FFFFFF"/>
                    </a:gs>
                  </a:gsLst>
                  <a:lin ang="5400000" scaled="0"/>
                </a:gradFill>
                <a:ea typeface="Segoe UI" pitchFamily="34" charset="0"/>
                <a:cs typeface="Segoe UI" pitchFamily="34" charset="0"/>
              </a:rPr>
              <a:t> </a:t>
            </a:r>
          </a:p>
        </p:txBody>
      </p:sp>
      <p:sp>
        <p:nvSpPr>
          <p:cNvPr id="29" name="Rectangle 28"/>
          <p:cNvSpPr/>
          <p:nvPr/>
        </p:nvSpPr>
        <p:spPr bwMode="auto">
          <a:xfrm>
            <a:off x="5248421" y="2227151"/>
            <a:ext cx="1939635" cy="454508"/>
          </a:xfrm>
          <a:prstGeom prst="rect">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14" tIns="91414" rIns="34284" bIns="34284" rtlCol="0" anchor="b" anchorCtr="0"/>
          <a:lstStyle/>
          <a:p>
            <a:pPr algn="ctr" defTabSz="932188"/>
            <a:r>
              <a:rPr lang="en-US" sz="801" dirty="0">
                <a:gradFill>
                  <a:gsLst>
                    <a:gs pos="0">
                      <a:srgbClr val="FFFFFF"/>
                    </a:gs>
                    <a:gs pos="100000">
                      <a:srgbClr val="FFFFFF"/>
                    </a:gs>
                  </a:gsLst>
                  <a:lin ang="5400000" scaled="0"/>
                </a:gradFill>
                <a:ea typeface="Segoe UI" pitchFamily="34" charset="0"/>
                <a:cs typeface="Segoe UI" pitchFamily="34" charset="0"/>
              </a:rPr>
              <a:t> </a:t>
            </a:r>
          </a:p>
        </p:txBody>
      </p:sp>
      <p:sp>
        <p:nvSpPr>
          <p:cNvPr id="30" name="Rectangle 29"/>
          <p:cNvSpPr/>
          <p:nvPr/>
        </p:nvSpPr>
        <p:spPr bwMode="auto">
          <a:xfrm>
            <a:off x="7212921" y="2227151"/>
            <a:ext cx="1939635" cy="454508"/>
          </a:xfrm>
          <a:prstGeom prst="rect">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14" tIns="91414" rIns="34284" bIns="34284" rtlCol="0" anchor="b" anchorCtr="0"/>
          <a:lstStyle/>
          <a:p>
            <a:pPr algn="ctr" defTabSz="932188"/>
            <a:r>
              <a:rPr lang="en-US" sz="801" dirty="0">
                <a:solidFill>
                  <a:srgbClr val="00BBF1"/>
                </a:solidFill>
                <a:ea typeface="Segoe UI" pitchFamily="34" charset="0"/>
                <a:cs typeface="Segoe UI" pitchFamily="34" charset="0"/>
              </a:rPr>
              <a:t> </a:t>
            </a:r>
          </a:p>
        </p:txBody>
      </p:sp>
      <p:sp>
        <p:nvSpPr>
          <p:cNvPr id="47" name="Oval 46"/>
          <p:cNvSpPr/>
          <p:nvPr/>
        </p:nvSpPr>
        <p:spPr bwMode="auto">
          <a:xfrm>
            <a:off x="3853975" y="1259728"/>
            <a:ext cx="799524" cy="799522"/>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14" tIns="91414" rIns="34284" bIns="34284" rtlCol="0" anchor="b" anchorCtr="0"/>
          <a:lstStyle/>
          <a:p>
            <a:pPr algn="ctr" defTabSz="932188"/>
            <a:endParaRPr lang="en-US" sz="801" dirty="0">
              <a:gradFill>
                <a:gsLst>
                  <a:gs pos="0">
                    <a:srgbClr val="FFFFFF"/>
                  </a:gs>
                  <a:gs pos="100000">
                    <a:srgbClr val="FFFFFF"/>
                  </a:gs>
                </a:gsLst>
                <a:lin ang="5400000" scaled="0"/>
              </a:gradFill>
              <a:ea typeface="Segoe UI" pitchFamily="34" charset="0"/>
              <a:cs typeface="Segoe UI" pitchFamily="34" charset="0"/>
            </a:endParaRPr>
          </a:p>
        </p:txBody>
      </p:sp>
      <p:sp>
        <p:nvSpPr>
          <p:cNvPr id="50" name="Oval 49"/>
          <p:cNvSpPr/>
          <p:nvPr/>
        </p:nvSpPr>
        <p:spPr bwMode="auto">
          <a:xfrm>
            <a:off x="5818477" y="1256733"/>
            <a:ext cx="799524" cy="799522"/>
          </a:xfrm>
          <a:prstGeom prst="ellipse">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14" tIns="91414" rIns="34284" bIns="34284" rtlCol="0" anchor="b" anchorCtr="0"/>
          <a:lstStyle/>
          <a:p>
            <a:pPr algn="ctr" defTabSz="932188"/>
            <a:endParaRPr lang="en-US" sz="801" dirty="0">
              <a:gradFill>
                <a:gsLst>
                  <a:gs pos="0">
                    <a:srgbClr val="FFFFFF"/>
                  </a:gs>
                  <a:gs pos="100000">
                    <a:srgbClr val="FFFFFF"/>
                  </a:gs>
                </a:gsLst>
                <a:lin ang="5400000" scaled="0"/>
              </a:gradFill>
              <a:ea typeface="Segoe UI" pitchFamily="34" charset="0"/>
              <a:cs typeface="Segoe UI" pitchFamily="34" charset="0"/>
            </a:endParaRPr>
          </a:p>
        </p:txBody>
      </p:sp>
      <p:sp>
        <p:nvSpPr>
          <p:cNvPr id="53" name="Oval 52"/>
          <p:cNvSpPr/>
          <p:nvPr/>
        </p:nvSpPr>
        <p:spPr bwMode="auto">
          <a:xfrm>
            <a:off x="7782978" y="1256733"/>
            <a:ext cx="799524" cy="799522"/>
          </a:xfrm>
          <a:prstGeom prst="ellipse">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14" tIns="91414" rIns="34284" bIns="34284" rtlCol="0" anchor="b" anchorCtr="0"/>
          <a:lstStyle/>
          <a:p>
            <a:pPr algn="ctr" defTabSz="932188"/>
            <a:endParaRPr lang="en-US" sz="801" dirty="0">
              <a:gradFill>
                <a:gsLst>
                  <a:gs pos="0">
                    <a:srgbClr val="FFFFFF"/>
                  </a:gs>
                  <a:gs pos="100000">
                    <a:srgbClr val="FFFFFF"/>
                  </a:gs>
                </a:gsLst>
                <a:lin ang="5400000" scaled="0"/>
              </a:gradFill>
              <a:ea typeface="Segoe UI" pitchFamily="34" charset="0"/>
              <a:cs typeface="Segoe UI" pitchFamily="34" charset="0"/>
            </a:endParaRPr>
          </a:p>
        </p:txBody>
      </p:sp>
      <p:sp>
        <p:nvSpPr>
          <p:cNvPr id="70" name="TextBox 69"/>
          <p:cNvSpPr txBox="1"/>
          <p:nvPr/>
        </p:nvSpPr>
        <p:spPr>
          <a:xfrm>
            <a:off x="3300139" y="2804316"/>
            <a:ext cx="5868637" cy="871723"/>
          </a:xfrm>
          <a:prstGeom prst="rect">
            <a:avLst/>
          </a:prstGeom>
          <a:solidFill>
            <a:schemeClr val="accent4">
              <a:lumMod val="75000"/>
            </a:schemeClr>
          </a:solidFill>
        </p:spPr>
        <p:txBody>
          <a:bodyPr wrap="square" lIns="182829" tIns="146263" rIns="182829" bIns="146263" rtlCol="0">
            <a:spAutoFit/>
          </a:bodyPr>
          <a:lstStyle/>
          <a:p>
            <a:pPr algn="ctr" defTabSz="932253" fontAlgn="base">
              <a:spcBef>
                <a:spcPct val="0"/>
              </a:spcBef>
              <a:spcAft>
                <a:spcPct val="0"/>
              </a:spcAft>
            </a:pPr>
            <a:r>
              <a:rPr lang="en-US" sz="3672" dirty="0">
                <a:solidFill>
                  <a:schemeClr val="bg1"/>
                </a:solidFill>
                <a:latin typeface="+mj-lt"/>
              </a:rPr>
              <a:t>Shared C# Backend</a:t>
            </a:r>
          </a:p>
        </p:txBody>
      </p:sp>
      <p:pic>
        <p:nvPicPr>
          <p:cNvPr id="19" name="Picture 2" descr="http://www.freeiconspng.com/uploads/ios-7-logo-png-14.png"/>
          <p:cNvPicPr>
            <a:picLocks noChangeAspect="1" noChangeArrowheads="1"/>
          </p:cNvPicPr>
          <p:nvPr/>
        </p:nvPicPr>
        <p:blipFill>
          <a:blip r:embed="rId3" cstate="email">
            <a:lum bright="70000" contrast="-70000"/>
            <a:extLst>
              <a:ext uri="{28A0092B-C50C-407E-A947-70E740481C1C}">
                <a14:useLocalDpi xmlns:a14="http://schemas.microsoft.com/office/drawing/2010/main"/>
              </a:ext>
            </a:extLst>
          </a:blip>
          <a:srcRect/>
          <a:stretch>
            <a:fillRect/>
          </a:stretch>
        </p:blipFill>
        <p:spPr bwMode="auto">
          <a:xfrm>
            <a:off x="4043095" y="1505350"/>
            <a:ext cx="480217" cy="30228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992206" y="1388317"/>
            <a:ext cx="452067" cy="543755"/>
          </a:xfrm>
          <a:prstGeom prst="rect">
            <a:avLst/>
          </a:prstGeom>
        </p:spPr>
      </p:pic>
      <p:pic>
        <p:nvPicPr>
          <p:cNvPr id="21" name="Picture 20"/>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962133" y="1465960"/>
            <a:ext cx="441211" cy="441081"/>
          </a:xfrm>
          <a:prstGeom prst="rect">
            <a:avLst/>
          </a:prstGeom>
        </p:spPr>
      </p:pic>
      <p:sp>
        <p:nvSpPr>
          <p:cNvPr id="18" name="Rectangle 17">
            <a:extLst>
              <a:ext uri="{FF2B5EF4-FFF2-40B4-BE49-F238E27FC236}">
                <a16:creationId xmlns:a16="http://schemas.microsoft.com/office/drawing/2014/main" id="{9AFB5A3B-DB7F-48B7-B516-D78AD1AB1CBA}"/>
              </a:ext>
            </a:extLst>
          </p:cNvPr>
          <p:cNvSpPr/>
          <p:nvPr/>
        </p:nvSpPr>
        <p:spPr bwMode="auto">
          <a:xfrm>
            <a:off x="3283920" y="2714338"/>
            <a:ext cx="1939635" cy="454508"/>
          </a:xfrm>
          <a:prstGeom prst="rect">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14" tIns="91414" rIns="34284" bIns="34284" rtlCol="0" anchor="b" anchorCtr="0"/>
          <a:lstStyle/>
          <a:p>
            <a:pPr algn="ctr" defTabSz="932188"/>
            <a:r>
              <a:rPr lang="en-US" sz="801" dirty="0">
                <a:gradFill>
                  <a:gsLst>
                    <a:gs pos="0">
                      <a:srgbClr val="FFFFFF"/>
                    </a:gs>
                    <a:gs pos="100000">
                      <a:srgbClr val="FFFFFF"/>
                    </a:gs>
                  </a:gsLst>
                  <a:lin ang="5400000" scaled="0"/>
                </a:gradFill>
                <a:ea typeface="Segoe UI" pitchFamily="34" charset="0"/>
                <a:cs typeface="Segoe UI" pitchFamily="34" charset="0"/>
              </a:rPr>
              <a:t> </a:t>
            </a:r>
          </a:p>
        </p:txBody>
      </p:sp>
      <p:sp>
        <p:nvSpPr>
          <p:cNvPr id="22" name="Rectangle 21">
            <a:extLst>
              <a:ext uri="{FF2B5EF4-FFF2-40B4-BE49-F238E27FC236}">
                <a16:creationId xmlns:a16="http://schemas.microsoft.com/office/drawing/2014/main" id="{FA9C55FB-F327-4EB3-8105-B38D43F1DB78}"/>
              </a:ext>
            </a:extLst>
          </p:cNvPr>
          <p:cNvSpPr/>
          <p:nvPr/>
        </p:nvSpPr>
        <p:spPr bwMode="auto">
          <a:xfrm>
            <a:off x="5248421" y="2714338"/>
            <a:ext cx="1939635" cy="454508"/>
          </a:xfrm>
          <a:prstGeom prst="rect">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14" tIns="91414" rIns="34284" bIns="34284" rtlCol="0" anchor="b" anchorCtr="0"/>
          <a:lstStyle/>
          <a:p>
            <a:pPr algn="ctr" defTabSz="932188"/>
            <a:r>
              <a:rPr lang="en-US" sz="801" dirty="0">
                <a:gradFill>
                  <a:gsLst>
                    <a:gs pos="0">
                      <a:srgbClr val="FFFFFF"/>
                    </a:gs>
                    <a:gs pos="100000">
                      <a:srgbClr val="FFFFFF"/>
                    </a:gs>
                  </a:gsLst>
                  <a:lin ang="5400000" scaled="0"/>
                </a:gradFill>
                <a:ea typeface="Segoe UI" pitchFamily="34" charset="0"/>
                <a:cs typeface="Segoe UI" pitchFamily="34" charset="0"/>
              </a:rPr>
              <a:t> </a:t>
            </a:r>
          </a:p>
        </p:txBody>
      </p:sp>
      <p:sp>
        <p:nvSpPr>
          <p:cNvPr id="23" name="Rectangle 22">
            <a:extLst>
              <a:ext uri="{FF2B5EF4-FFF2-40B4-BE49-F238E27FC236}">
                <a16:creationId xmlns:a16="http://schemas.microsoft.com/office/drawing/2014/main" id="{7D394889-7FE2-4961-89A7-363AEFD28B5D}"/>
              </a:ext>
            </a:extLst>
          </p:cNvPr>
          <p:cNvSpPr/>
          <p:nvPr/>
        </p:nvSpPr>
        <p:spPr bwMode="auto">
          <a:xfrm>
            <a:off x="7212921" y="2714338"/>
            <a:ext cx="1939635" cy="454508"/>
          </a:xfrm>
          <a:prstGeom prst="rect">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14" tIns="91414" rIns="34284" bIns="34284" rtlCol="0" anchor="b" anchorCtr="0"/>
          <a:lstStyle/>
          <a:p>
            <a:pPr algn="ctr" defTabSz="932188"/>
            <a:r>
              <a:rPr lang="en-US" sz="801" dirty="0">
                <a:solidFill>
                  <a:srgbClr val="00BBF1"/>
                </a:solidFill>
                <a:ea typeface="Segoe UI" pitchFamily="34" charset="0"/>
                <a:cs typeface="Segoe UI" pitchFamily="34" charset="0"/>
              </a:rPr>
              <a:t> </a:t>
            </a:r>
          </a:p>
        </p:txBody>
      </p:sp>
      <p:sp>
        <p:nvSpPr>
          <p:cNvPr id="24" name="Rectangle 23">
            <a:extLst>
              <a:ext uri="{FF2B5EF4-FFF2-40B4-BE49-F238E27FC236}">
                <a16:creationId xmlns:a16="http://schemas.microsoft.com/office/drawing/2014/main" id="{CC2F18FD-3D50-497D-BC35-4D344FD27F9D}"/>
              </a:ext>
            </a:extLst>
          </p:cNvPr>
          <p:cNvSpPr/>
          <p:nvPr/>
        </p:nvSpPr>
        <p:spPr bwMode="auto">
          <a:xfrm>
            <a:off x="3283920" y="3206236"/>
            <a:ext cx="1939635" cy="454508"/>
          </a:xfrm>
          <a:prstGeom prst="rect">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14" tIns="91414" rIns="34284" bIns="34284" rtlCol="0" anchor="b" anchorCtr="0"/>
          <a:lstStyle/>
          <a:p>
            <a:pPr algn="ctr" defTabSz="932188"/>
            <a:r>
              <a:rPr lang="en-US" sz="801" dirty="0">
                <a:gradFill>
                  <a:gsLst>
                    <a:gs pos="0">
                      <a:srgbClr val="FFFFFF"/>
                    </a:gs>
                    <a:gs pos="100000">
                      <a:srgbClr val="FFFFFF"/>
                    </a:gs>
                  </a:gsLst>
                  <a:lin ang="5400000" scaled="0"/>
                </a:gradFill>
                <a:ea typeface="Segoe UI" pitchFamily="34" charset="0"/>
                <a:cs typeface="Segoe UI" pitchFamily="34" charset="0"/>
              </a:rPr>
              <a:t> </a:t>
            </a:r>
          </a:p>
        </p:txBody>
      </p:sp>
      <p:sp>
        <p:nvSpPr>
          <p:cNvPr id="25" name="Rectangle 24">
            <a:extLst>
              <a:ext uri="{FF2B5EF4-FFF2-40B4-BE49-F238E27FC236}">
                <a16:creationId xmlns:a16="http://schemas.microsoft.com/office/drawing/2014/main" id="{9DDBC2D6-B83C-4DA0-B64F-37EDDB4455ED}"/>
              </a:ext>
            </a:extLst>
          </p:cNvPr>
          <p:cNvSpPr/>
          <p:nvPr/>
        </p:nvSpPr>
        <p:spPr bwMode="auto">
          <a:xfrm>
            <a:off x="5248421" y="3206236"/>
            <a:ext cx="1939635" cy="454508"/>
          </a:xfrm>
          <a:prstGeom prst="rect">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14" tIns="91414" rIns="34284" bIns="34284" rtlCol="0" anchor="b" anchorCtr="0"/>
          <a:lstStyle/>
          <a:p>
            <a:pPr algn="ctr" defTabSz="932188"/>
            <a:r>
              <a:rPr lang="en-US" sz="801" dirty="0">
                <a:gradFill>
                  <a:gsLst>
                    <a:gs pos="0">
                      <a:srgbClr val="FFFFFF"/>
                    </a:gs>
                    <a:gs pos="100000">
                      <a:srgbClr val="FFFFFF"/>
                    </a:gs>
                  </a:gsLst>
                  <a:lin ang="5400000" scaled="0"/>
                </a:gradFill>
                <a:ea typeface="Segoe UI" pitchFamily="34" charset="0"/>
                <a:cs typeface="Segoe UI" pitchFamily="34" charset="0"/>
              </a:rPr>
              <a:t> </a:t>
            </a:r>
          </a:p>
        </p:txBody>
      </p:sp>
      <p:sp>
        <p:nvSpPr>
          <p:cNvPr id="27" name="Rectangle 26">
            <a:extLst>
              <a:ext uri="{FF2B5EF4-FFF2-40B4-BE49-F238E27FC236}">
                <a16:creationId xmlns:a16="http://schemas.microsoft.com/office/drawing/2014/main" id="{A59ECBCE-1B8D-4FB8-B72E-0A38F4E38CC9}"/>
              </a:ext>
            </a:extLst>
          </p:cNvPr>
          <p:cNvSpPr/>
          <p:nvPr/>
        </p:nvSpPr>
        <p:spPr bwMode="auto">
          <a:xfrm>
            <a:off x="7212921" y="3206236"/>
            <a:ext cx="1939635" cy="454508"/>
          </a:xfrm>
          <a:prstGeom prst="rect">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14" tIns="91414" rIns="34284" bIns="34284" rtlCol="0" anchor="b" anchorCtr="0"/>
          <a:lstStyle/>
          <a:p>
            <a:pPr algn="ctr" defTabSz="932188"/>
            <a:r>
              <a:rPr lang="en-US" sz="801" dirty="0">
                <a:solidFill>
                  <a:srgbClr val="00BBF1"/>
                </a:solidFill>
                <a:ea typeface="Segoe UI" pitchFamily="34" charset="0"/>
                <a:cs typeface="Segoe UI" pitchFamily="34" charset="0"/>
              </a:rPr>
              <a:t> </a:t>
            </a:r>
          </a:p>
        </p:txBody>
      </p:sp>
      <p:sp>
        <p:nvSpPr>
          <p:cNvPr id="28" name="Rectangle 27">
            <a:extLst>
              <a:ext uri="{FF2B5EF4-FFF2-40B4-BE49-F238E27FC236}">
                <a16:creationId xmlns:a16="http://schemas.microsoft.com/office/drawing/2014/main" id="{608105A9-6C51-47CE-A831-0B246D3BCA8B}"/>
              </a:ext>
            </a:extLst>
          </p:cNvPr>
          <p:cNvSpPr/>
          <p:nvPr/>
        </p:nvSpPr>
        <p:spPr bwMode="auto">
          <a:xfrm>
            <a:off x="3283920" y="3686103"/>
            <a:ext cx="1939635" cy="454508"/>
          </a:xfrm>
          <a:prstGeom prst="rect">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14" tIns="91414" rIns="34284" bIns="34284" rtlCol="0" anchor="b" anchorCtr="0"/>
          <a:lstStyle/>
          <a:p>
            <a:pPr algn="ctr" defTabSz="932188"/>
            <a:r>
              <a:rPr lang="en-US" sz="801" dirty="0">
                <a:gradFill>
                  <a:gsLst>
                    <a:gs pos="0">
                      <a:srgbClr val="FFFFFF"/>
                    </a:gs>
                    <a:gs pos="100000">
                      <a:srgbClr val="FFFFFF"/>
                    </a:gs>
                  </a:gsLst>
                  <a:lin ang="5400000" scaled="0"/>
                </a:gradFill>
                <a:ea typeface="Segoe UI" pitchFamily="34" charset="0"/>
                <a:cs typeface="Segoe UI" pitchFamily="34" charset="0"/>
              </a:rPr>
              <a:t> </a:t>
            </a:r>
          </a:p>
        </p:txBody>
      </p:sp>
      <p:sp>
        <p:nvSpPr>
          <p:cNvPr id="31" name="Rectangle 30">
            <a:extLst>
              <a:ext uri="{FF2B5EF4-FFF2-40B4-BE49-F238E27FC236}">
                <a16:creationId xmlns:a16="http://schemas.microsoft.com/office/drawing/2014/main" id="{C4E5D202-E287-4034-B50C-AC32258B8445}"/>
              </a:ext>
            </a:extLst>
          </p:cNvPr>
          <p:cNvSpPr/>
          <p:nvPr/>
        </p:nvSpPr>
        <p:spPr bwMode="auto">
          <a:xfrm>
            <a:off x="5248421" y="3686103"/>
            <a:ext cx="1939635" cy="454508"/>
          </a:xfrm>
          <a:prstGeom prst="rect">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14" tIns="91414" rIns="34284" bIns="34284" rtlCol="0" anchor="b" anchorCtr="0"/>
          <a:lstStyle/>
          <a:p>
            <a:pPr algn="ctr" defTabSz="932188"/>
            <a:r>
              <a:rPr lang="en-US" sz="801" dirty="0">
                <a:gradFill>
                  <a:gsLst>
                    <a:gs pos="0">
                      <a:srgbClr val="FFFFFF"/>
                    </a:gs>
                    <a:gs pos="100000">
                      <a:srgbClr val="FFFFFF"/>
                    </a:gs>
                  </a:gsLst>
                  <a:lin ang="5400000" scaled="0"/>
                </a:gradFill>
                <a:ea typeface="Segoe UI" pitchFamily="34" charset="0"/>
                <a:cs typeface="Segoe UI" pitchFamily="34" charset="0"/>
              </a:rPr>
              <a:t> </a:t>
            </a:r>
          </a:p>
        </p:txBody>
      </p:sp>
      <p:sp>
        <p:nvSpPr>
          <p:cNvPr id="32" name="Rectangle 31">
            <a:extLst>
              <a:ext uri="{FF2B5EF4-FFF2-40B4-BE49-F238E27FC236}">
                <a16:creationId xmlns:a16="http://schemas.microsoft.com/office/drawing/2014/main" id="{8A1403FF-3006-4252-A8CD-89C93DAF0466}"/>
              </a:ext>
            </a:extLst>
          </p:cNvPr>
          <p:cNvSpPr/>
          <p:nvPr/>
        </p:nvSpPr>
        <p:spPr bwMode="auto">
          <a:xfrm>
            <a:off x="7212921" y="3686103"/>
            <a:ext cx="1939635" cy="454508"/>
          </a:xfrm>
          <a:prstGeom prst="rect">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14" tIns="91414" rIns="34284" bIns="34284" rtlCol="0" anchor="b" anchorCtr="0"/>
          <a:lstStyle/>
          <a:p>
            <a:pPr algn="ctr" defTabSz="932188"/>
            <a:r>
              <a:rPr lang="en-US" sz="801" dirty="0">
                <a:solidFill>
                  <a:srgbClr val="00BBF1"/>
                </a:solidFill>
                <a:ea typeface="Segoe UI" pitchFamily="34" charset="0"/>
                <a:cs typeface="Segoe UI" pitchFamily="34" charset="0"/>
              </a:rPr>
              <a:t> </a:t>
            </a:r>
          </a:p>
        </p:txBody>
      </p:sp>
      <p:sp>
        <p:nvSpPr>
          <p:cNvPr id="38" name="TextBox 37">
            <a:extLst>
              <a:ext uri="{FF2B5EF4-FFF2-40B4-BE49-F238E27FC236}">
                <a16:creationId xmlns:a16="http://schemas.microsoft.com/office/drawing/2014/main" id="{757B3493-FA75-420E-AAD1-8DC4F8B656E7}"/>
              </a:ext>
            </a:extLst>
          </p:cNvPr>
          <p:cNvSpPr txBox="1"/>
          <p:nvPr/>
        </p:nvSpPr>
        <p:spPr>
          <a:xfrm>
            <a:off x="3591637" y="2785974"/>
            <a:ext cx="1383137" cy="320182"/>
          </a:xfrm>
          <a:prstGeom prst="rect">
            <a:avLst/>
          </a:prstGeom>
          <a:noFill/>
        </p:spPr>
        <p:txBody>
          <a:bodyPr wrap="none" lIns="0" tIns="0" rIns="0" bIns="0" rtlCol="0">
            <a:spAutoFit/>
          </a:bodyPr>
          <a:lstStyle/>
          <a:p>
            <a:pPr algn="ctr"/>
            <a:r>
              <a:rPr lang="en-US" sz="2040" dirty="0">
                <a:solidFill>
                  <a:schemeClr val="bg1"/>
                </a:solidFill>
              </a:rPr>
              <a:t>Geolocation</a:t>
            </a:r>
          </a:p>
        </p:txBody>
      </p:sp>
      <p:sp>
        <p:nvSpPr>
          <p:cNvPr id="39" name="TextBox 38">
            <a:extLst>
              <a:ext uri="{FF2B5EF4-FFF2-40B4-BE49-F238E27FC236}">
                <a16:creationId xmlns:a16="http://schemas.microsoft.com/office/drawing/2014/main" id="{739B1279-1E3C-4682-9340-56DEDDF383B1}"/>
              </a:ext>
            </a:extLst>
          </p:cNvPr>
          <p:cNvSpPr txBox="1"/>
          <p:nvPr/>
        </p:nvSpPr>
        <p:spPr>
          <a:xfrm>
            <a:off x="5526673" y="2788585"/>
            <a:ext cx="1383137" cy="320182"/>
          </a:xfrm>
          <a:prstGeom prst="rect">
            <a:avLst/>
          </a:prstGeom>
          <a:noFill/>
        </p:spPr>
        <p:txBody>
          <a:bodyPr wrap="none" lIns="0" tIns="0" rIns="0" bIns="0" rtlCol="0">
            <a:spAutoFit/>
          </a:bodyPr>
          <a:lstStyle/>
          <a:p>
            <a:pPr algn="ctr"/>
            <a:r>
              <a:rPr lang="en-US" sz="2040" dirty="0">
                <a:solidFill>
                  <a:schemeClr val="bg1"/>
                </a:solidFill>
              </a:rPr>
              <a:t>Geolocation</a:t>
            </a:r>
          </a:p>
        </p:txBody>
      </p:sp>
      <p:sp>
        <p:nvSpPr>
          <p:cNvPr id="40" name="TextBox 39">
            <a:extLst>
              <a:ext uri="{FF2B5EF4-FFF2-40B4-BE49-F238E27FC236}">
                <a16:creationId xmlns:a16="http://schemas.microsoft.com/office/drawing/2014/main" id="{49887075-572C-4D14-8981-0C1548881CF5}"/>
              </a:ext>
            </a:extLst>
          </p:cNvPr>
          <p:cNvSpPr txBox="1"/>
          <p:nvPr/>
        </p:nvSpPr>
        <p:spPr>
          <a:xfrm>
            <a:off x="7491171" y="2785973"/>
            <a:ext cx="1383137" cy="320182"/>
          </a:xfrm>
          <a:prstGeom prst="rect">
            <a:avLst/>
          </a:prstGeom>
          <a:noFill/>
        </p:spPr>
        <p:txBody>
          <a:bodyPr wrap="none" lIns="0" tIns="0" rIns="0" bIns="0" rtlCol="0">
            <a:spAutoFit/>
          </a:bodyPr>
          <a:lstStyle/>
          <a:p>
            <a:pPr algn="ctr"/>
            <a:r>
              <a:rPr lang="en-US" sz="2040" dirty="0">
                <a:solidFill>
                  <a:schemeClr val="bg1"/>
                </a:solidFill>
              </a:rPr>
              <a:t>Geolocation</a:t>
            </a:r>
          </a:p>
        </p:txBody>
      </p:sp>
      <p:sp>
        <p:nvSpPr>
          <p:cNvPr id="41" name="TextBox 40">
            <a:extLst>
              <a:ext uri="{FF2B5EF4-FFF2-40B4-BE49-F238E27FC236}">
                <a16:creationId xmlns:a16="http://schemas.microsoft.com/office/drawing/2014/main" id="{AE9605ED-942C-429D-AFAD-F641887A53E4}"/>
              </a:ext>
            </a:extLst>
          </p:cNvPr>
          <p:cNvSpPr txBox="1"/>
          <p:nvPr/>
        </p:nvSpPr>
        <p:spPr>
          <a:xfrm>
            <a:off x="3761797" y="3269242"/>
            <a:ext cx="1042814" cy="320182"/>
          </a:xfrm>
          <a:prstGeom prst="rect">
            <a:avLst/>
          </a:prstGeom>
          <a:noFill/>
        </p:spPr>
        <p:txBody>
          <a:bodyPr wrap="none" lIns="0" tIns="0" rIns="0" bIns="0" rtlCol="0">
            <a:spAutoFit/>
          </a:bodyPr>
          <a:lstStyle/>
          <a:p>
            <a:pPr algn="ctr"/>
            <a:r>
              <a:rPr lang="en-US" sz="2040" dirty="0">
                <a:solidFill>
                  <a:schemeClr val="bg1"/>
                </a:solidFill>
              </a:rPr>
              <a:t>Compass</a:t>
            </a:r>
          </a:p>
        </p:txBody>
      </p:sp>
      <p:sp>
        <p:nvSpPr>
          <p:cNvPr id="42" name="TextBox 41">
            <a:extLst>
              <a:ext uri="{FF2B5EF4-FFF2-40B4-BE49-F238E27FC236}">
                <a16:creationId xmlns:a16="http://schemas.microsoft.com/office/drawing/2014/main" id="{C7C1E582-FA1D-4034-B09D-E7F5AB7592DB}"/>
              </a:ext>
            </a:extLst>
          </p:cNvPr>
          <p:cNvSpPr txBox="1"/>
          <p:nvPr/>
        </p:nvSpPr>
        <p:spPr>
          <a:xfrm>
            <a:off x="5696831" y="3271853"/>
            <a:ext cx="1042814" cy="320182"/>
          </a:xfrm>
          <a:prstGeom prst="rect">
            <a:avLst/>
          </a:prstGeom>
          <a:noFill/>
        </p:spPr>
        <p:txBody>
          <a:bodyPr wrap="none" lIns="0" tIns="0" rIns="0" bIns="0" rtlCol="0">
            <a:spAutoFit/>
          </a:bodyPr>
          <a:lstStyle/>
          <a:p>
            <a:pPr algn="ctr"/>
            <a:r>
              <a:rPr lang="en-US" sz="2040" dirty="0">
                <a:solidFill>
                  <a:schemeClr val="bg1"/>
                </a:solidFill>
              </a:rPr>
              <a:t>Compass</a:t>
            </a:r>
          </a:p>
        </p:txBody>
      </p:sp>
      <p:sp>
        <p:nvSpPr>
          <p:cNvPr id="43" name="TextBox 42">
            <a:extLst>
              <a:ext uri="{FF2B5EF4-FFF2-40B4-BE49-F238E27FC236}">
                <a16:creationId xmlns:a16="http://schemas.microsoft.com/office/drawing/2014/main" id="{5DA81440-74B8-477E-AF14-D5462AFF5EAE}"/>
              </a:ext>
            </a:extLst>
          </p:cNvPr>
          <p:cNvSpPr txBox="1"/>
          <p:nvPr/>
        </p:nvSpPr>
        <p:spPr>
          <a:xfrm>
            <a:off x="7661332" y="3269241"/>
            <a:ext cx="1042814" cy="320182"/>
          </a:xfrm>
          <a:prstGeom prst="rect">
            <a:avLst/>
          </a:prstGeom>
          <a:noFill/>
        </p:spPr>
        <p:txBody>
          <a:bodyPr wrap="none" lIns="0" tIns="0" rIns="0" bIns="0" rtlCol="0">
            <a:spAutoFit/>
          </a:bodyPr>
          <a:lstStyle/>
          <a:p>
            <a:pPr algn="ctr"/>
            <a:r>
              <a:rPr lang="en-US" sz="2040" dirty="0">
                <a:solidFill>
                  <a:schemeClr val="bg1"/>
                </a:solidFill>
              </a:rPr>
              <a:t>Compass</a:t>
            </a:r>
          </a:p>
        </p:txBody>
      </p:sp>
      <p:sp>
        <p:nvSpPr>
          <p:cNvPr id="48" name="TextBox 47">
            <a:extLst>
              <a:ext uri="{FF2B5EF4-FFF2-40B4-BE49-F238E27FC236}">
                <a16:creationId xmlns:a16="http://schemas.microsoft.com/office/drawing/2014/main" id="{91B4C745-F93F-4EF3-BA4B-A2FD2DEC8825}"/>
              </a:ext>
            </a:extLst>
          </p:cNvPr>
          <p:cNvSpPr txBox="1"/>
          <p:nvPr/>
        </p:nvSpPr>
        <p:spPr>
          <a:xfrm>
            <a:off x="3796489" y="3723750"/>
            <a:ext cx="973428" cy="320182"/>
          </a:xfrm>
          <a:prstGeom prst="rect">
            <a:avLst/>
          </a:prstGeom>
          <a:noFill/>
        </p:spPr>
        <p:txBody>
          <a:bodyPr wrap="none" lIns="0" tIns="0" rIns="0" bIns="0" rtlCol="0">
            <a:spAutoFit/>
          </a:bodyPr>
          <a:lstStyle/>
          <a:p>
            <a:pPr algn="ctr"/>
            <a:r>
              <a:rPr lang="en-US" sz="2040" dirty="0" err="1">
                <a:solidFill>
                  <a:schemeClr val="bg1"/>
                </a:solidFill>
              </a:rPr>
              <a:t>Keystore</a:t>
            </a:r>
            <a:endParaRPr lang="en-US" sz="2040" dirty="0">
              <a:solidFill>
                <a:schemeClr val="bg1"/>
              </a:solidFill>
            </a:endParaRPr>
          </a:p>
        </p:txBody>
      </p:sp>
      <p:sp>
        <p:nvSpPr>
          <p:cNvPr id="49" name="TextBox 48">
            <a:extLst>
              <a:ext uri="{FF2B5EF4-FFF2-40B4-BE49-F238E27FC236}">
                <a16:creationId xmlns:a16="http://schemas.microsoft.com/office/drawing/2014/main" id="{AB4DA78F-28EF-44B5-8038-9A71628080F9}"/>
              </a:ext>
            </a:extLst>
          </p:cNvPr>
          <p:cNvSpPr txBox="1"/>
          <p:nvPr/>
        </p:nvSpPr>
        <p:spPr>
          <a:xfrm>
            <a:off x="5731522" y="3726361"/>
            <a:ext cx="973428" cy="320182"/>
          </a:xfrm>
          <a:prstGeom prst="rect">
            <a:avLst/>
          </a:prstGeom>
          <a:noFill/>
        </p:spPr>
        <p:txBody>
          <a:bodyPr wrap="none" lIns="0" tIns="0" rIns="0" bIns="0" rtlCol="0">
            <a:spAutoFit/>
          </a:bodyPr>
          <a:lstStyle/>
          <a:p>
            <a:pPr algn="ctr"/>
            <a:r>
              <a:rPr lang="en-US" sz="2040" dirty="0" err="1">
                <a:solidFill>
                  <a:schemeClr val="bg1"/>
                </a:solidFill>
              </a:rPr>
              <a:t>Keystore</a:t>
            </a:r>
            <a:endParaRPr lang="en-US" sz="2040" dirty="0">
              <a:solidFill>
                <a:schemeClr val="bg1"/>
              </a:solidFill>
            </a:endParaRPr>
          </a:p>
        </p:txBody>
      </p:sp>
      <p:sp>
        <p:nvSpPr>
          <p:cNvPr id="51" name="TextBox 50">
            <a:extLst>
              <a:ext uri="{FF2B5EF4-FFF2-40B4-BE49-F238E27FC236}">
                <a16:creationId xmlns:a16="http://schemas.microsoft.com/office/drawing/2014/main" id="{89FCB5E1-E5D6-4DCE-BFF4-722FFB053C4C}"/>
              </a:ext>
            </a:extLst>
          </p:cNvPr>
          <p:cNvSpPr txBox="1"/>
          <p:nvPr/>
        </p:nvSpPr>
        <p:spPr>
          <a:xfrm>
            <a:off x="7696023" y="3723749"/>
            <a:ext cx="973428" cy="320182"/>
          </a:xfrm>
          <a:prstGeom prst="rect">
            <a:avLst/>
          </a:prstGeom>
          <a:noFill/>
        </p:spPr>
        <p:txBody>
          <a:bodyPr wrap="none" lIns="0" tIns="0" rIns="0" bIns="0" rtlCol="0">
            <a:spAutoFit/>
          </a:bodyPr>
          <a:lstStyle/>
          <a:p>
            <a:pPr algn="ctr"/>
            <a:r>
              <a:rPr lang="en-US" sz="2040" dirty="0" err="1">
                <a:solidFill>
                  <a:schemeClr val="bg1"/>
                </a:solidFill>
              </a:rPr>
              <a:t>Keystore</a:t>
            </a:r>
            <a:endParaRPr lang="en-US" sz="2040" dirty="0">
              <a:solidFill>
                <a:schemeClr val="bg1"/>
              </a:solidFill>
            </a:endParaRPr>
          </a:p>
        </p:txBody>
      </p:sp>
    </p:spTree>
    <p:extLst>
      <p:ext uri="{BB962C8B-B14F-4D97-AF65-F5344CB8AC3E}">
        <p14:creationId xmlns:p14="http://schemas.microsoft.com/office/powerpoint/2010/main" val="38640832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51289E-6 3.65411E-6 L -0.00128 0.20585 " pathEditMode="relative" rAng="0" ptsTypes="AA">
                                      <p:cBhvr>
                                        <p:cTn id="6" dur="2000" fill="hold"/>
                                        <p:tgtEl>
                                          <p:spTgt spid="69"/>
                                        </p:tgtEl>
                                        <p:attrNameLst>
                                          <p:attrName>ppt_x</p:attrName>
                                          <p:attrName>ppt_y</p:attrName>
                                        </p:attrNameLst>
                                      </p:cBhvr>
                                      <p:rCtr x="-64" y="10281"/>
                                    </p:animMotion>
                                  </p:childTnLst>
                                </p:cTn>
                              </p:par>
                              <p:par>
                                <p:cTn id="7" presetID="42" presetClass="path" presetSubtype="0" accel="50000" decel="50000" fill="hold" grpId="0" nodeType="withEffect">
                                  <p:stCondLst>
                                    <p:cond delay="0"/>
                                  </p:stCondLst>
                                  <p:childTnLst>
                                    <p:animMotion origin="layout" path="M 3.51289E-6 -1.95642E-6 L -0.00128 0.20018 " pathEditMode="relative" rAng="0" ptsTypes="AA">
                                      <p:cBhvr>
                                        <p:cTn id="8" dur="2000" fill="hold"/>
                                        <p:tgtEl>
                                          <p:spTgt spid="70"/>
                                        </p:tgtEl>
                                        <p:attrNameLst>
                                          <p:attrName>ppt_x</p:attrName>
                                          <p:attrName>ppt_y</p:attrName>
                                        </p:attrNameLst>
                                      </p:cBhvr>
                                      <p:rCtr x="-64" y="10009"/>
                                    </p:animMotion>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500"/>
                                        <p:tgtEl>
                                          <p:spTgt spid="2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500"/>
                                        <p:tgtEl>
                                          <p:spTgt spid="2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fade">
                                      <p:cBhvr>
                                        <p:cTn id="40" dur="500"/>
                                        <p:tgtEl>
                                          <p:spTgt spid="4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fade">
                                      <p:cBhvr>
                                        <p:cTn id="43" dur="500"/>
                                        <p:tgtEl>
                                          <p:spTgt spid="5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9"/>
                                        </p:tgtEl>
                                        <p:attrNameLst>
                                          <p:attrName>style.visibility</p:attrName>
                                        </p:attrNameLst>
                                      </p:cBhvr>
                                      <p:to>
                                        <p:strVal val="visible"/>
                                      </p:to>
                                    </p:set>
                                    <p:animEffect transition="in" filter="fade">
                                      <p:cBhvr>
                                        <p:cTn id="46" dur="500"/>
                                        <p:tgtEl>
                                          <p:spTgt spid="4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2"/>
                                        </p:tgtEl>
                                        <p:attrNameLst>
                                          <p:attrName>style.visibility</p:attrName>
                                        </p:attrNameLst>
                                      </p:cBhvr>
                                      <p:to>
                                        <p:strVal val="visible"/>
                                      </p:to>
                                    </p:set>
                                    <p:animEffect transition="in" filter="fade">
                                      <p:cBhvr>
                                        <p:cTn id="49" dur="500"/>
                                        <p:tgtEl>
                                          <p:spTgt spid="4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9"/>
                                        </p:tgtEl>
                                        <p:attrNameLst>
                                          <p:attrName>style.visibility</p:attrName>
                                        </p:attrNameLst>
                                      </p:cBhvr>
                                      <p:to>
                                        <p:strVal val="visible"/>
                                      </p:to>
                                    </p:set>
                                    <p:animEffect transition="in" filter="fade">
                                      <p:cBhvr>
                                        <p:cTn id="52" dur="500"/>
                                        <p:tgtEl>
                                          <p:spTgt spid="3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fade">
                                      <p:cBhvr>
                                        <p:cTn id="55" dur="500"/>
                                        <p:tgtEl>
                                          <p:spTgt spid="4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fade">
                                      <p:cBhvr>
                                        <p:cTn id="58" dur="500"/>
                                        <p:tgtEl>
                                          <p:spTgt spid="3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1"/>
                                        </p:tgtEl>
                                        <p:attrNameLst>
                                          <p:attrName>style.visibility</p:attrName>
                                        </p:attrNameLst>
                                      </p:cBhvr>
                                      <p:to>
                                        <p:strVal val="visible"/>
                                      </p:to>
                                    </p:set>
                                    <p:animEffect transition="in" filter="fade">
                                      <p:cBhvr>
                                        <p:cTn id="61" dur="500"/>
                                        <p:tgtEl>
                                          <p:spTgt spid="4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8"/>
                                        </p:tgtEl>
                                        <p:attrNameLst>
                                          <p:attrName>style.visibility</p:attrName>
                                        </p:attrNameLst>
                                      </p:cBhvr>
                                      <p:to>
                                        <p:strVal val="visible"/>
                                      </p:to>
                                    </p:set>
                                    <p:animEffect transition="in" filter="fade">
                                      <p:cBhvr>
                                        <p:cTn id="64"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70" grpId="0" animBg="1"/>
      <p:bldP spid="18" grpId="0" animBg="1"/>
      <p:bldP spid="22" grpId="0" animBg="1"/>
      <p:bldP spid="23" grpId="0" animBg="1"/>
      <p:bldP spid="24" grpId="0" animBg="1"/>
      <p:bldP spid="25" grpId="0" animBg="1"/>
      <p:bldP spid="27" grpId="0" animBg="1"/>
      <p:bldP spid="28" grpId="0" animBg="1"/>
      <p:bldP spid="31" grpId="0" animBg="1"/>
      <p:bldP spid="32" grpId="0" animBg="1"/>
      <p:bldP spid="38" grpId="0"/>
      <p:bldP spid="39" grpId="0"/>
      <p:bldP spid="40" grpId="0"/>
      <p:bldP spid="41" grpId="0"/>
      <p:bldP spid="42" grpId="0"/>
      <p:bldP spid="43" grpId="0"/>
      <p:bldP spid="48" grpId="0"/>
      <p:bldP spid="49" grpId="0"/>
      <p:bldP spid="51" grpId="0"/>
    </p:bldLst>
  </p:timing>
</p:sld>
</file>

<file path=ppt/tags/tag1.xml><?xml version="1.0" encoding="utf-8"?>
<p:tagLst xmlns:a="http://schemas.openxmlformats.org/drawingml/2006/main" xmlns:r="http://schemas.openxmlformats.org/officeDocument/2006/relationships" xmlns:p="http://schemas.openxmlformats.org/presentationml/2006/main">
  <p:tag name="__MICROSOFT_TRANSLATOR_CLM_SLIDEINFO" val="{&quot;Guid&quot;:&quot;1d2584e9-a4d2-4b6e-aa84-03437c550b32&quot;,&quot;TimeStamp&quot;:&quot;2017-10-04T12:00:01.7847843+02:00&quot;}"/>
</p:tagLst>
</file>

<file path=ppt/theme/theme1.xml><?xml version="1.0" encoding="utf-8"?>
<a:theme xmlns:a="http://schemas.openxmlformats.org/drawingml/2006/main" name="Dotnet_Template">
  <a:themeElements>
    <a:clrScheme name="Dotnet">
      <a:dk1>
        <a:srgbClr val="505050"/>
      </a:dk1>
      <a:lt1>
        <a:srgbClr val="FFFFFF"/>
      </a:lt1>
      <a:dk2>
        <a:srgbClr val="7030A0"/>
      </a:dk2>
      <a:lt2>
        <a:srgbClr val="F2F2F2"/>
      </a:lt2>
      <a:accent1>
        <a:srgbClr val="7030A0"/>
      </a:accent1>
      <a:accent2>
        <a:srgbClr val="0078D7"/>
      </a:accent2>
      <a:accent3>
        <a:srgbClr val="00827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DotnetTeam_PresentationTemplate.pptx  -  Read-Only" id="{2363CE02-760E-413D-8221-AF67AFE765C4}" vid="{611879E8-DE26-489A-8B91-DA84EE062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B8B64CD0BFA924EB84AA012A620ED32" ma:contentTypeVersion="12" ma:contentTypeDescription="Create a new document." ma:contentTypeScope="" ma:versionID="c789ca77cc681ebc491ccb484c77555d">
  <xsd:schema xmlns:xsd="http://www.w3.org/2001/XMLSchema" xmlns:xs="http://www.w3.org/2001/XMLSchema" xmlns:p="http://schemas.microsoft.com/office/2006/metadata/properties" xmlns:ns1="http://schemas.microsoft.com/sharepoint/v3" xmlns:ns2="5e12eb9a-f254-44c4-87b3-12e2194c0681" xmlns:ns3="f2303881-54ba-440e-bcf5-f004ea0eb02e" targetNamespace="http://schemas.microsoft.com/office/2006/metadata/properties" ma:root="true" ma:fieldsID="47e96698880078d78198896bb4f6aa3e" ns1:_="" ns2:_="" ns3:_="">
    <xsd:import namespace="http://schemas.microsoft.com/sharepoint/v3"/>
    <xsd:import namespace="5e12eb9a-f254-44c4-87b3-12e2194c0681"/>
    <xsd:import namespace="f2303881-54ba-440e-bcf5-f004ea0eb02e"/>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1:_ip_UnifiedCompliancePolicyProperties" minOccurs="0"/>
                <xsd:element ref="ns1:_ip_UnifiedCompliancePolicyUIAction" minOccurs="0"/>
                <xsd:element ref="ns3:MediaServiceMetadata" minOccurs="0"/>
                <xsd:element ref="ns3:MediaServiceFastMetadata" minOccurs="0"/>
                <xsd:element ref="ns3:MediaServiceAutoTags" minOccurs="0"/>
                <xsd:element ref="ns3:MediaServiceDateTaken" minOccurs="0"/>
                <xsd:element ref="ns3:MediaServiceLocation"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2" nillable="true" ma:displayName="Unified Compliance Policy Properties" ma:hidden="true" ma:internalName="_ip_UnifiedCompliancePolicyProperties">
      <xsd:simpleType>
        <xsd:restriction base="dms:Note"/>
      </xsd:simpleType>
    </xsd:element>
    <xsd:element name="_ip_UnifiedCompliancePolicyUIAction" ma:index="13"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12eb9a-f254-44c4-87b3-12e2194c0681"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f2303881-54ba-440e-bcf5-f004ea0eb02e" elementFormDefault="qualified">
    <xsd:import namespace="http://schemas.microsoft.com/office/2006/documentManagement/types"/>
    <xsd:import namespace="http://schemas.microsoft.com/office/infopath/2007/PartnerControls"/>
    <xsd:element name="MediaServiceMetadata" ma:index="14" nillable="true" ma:displayName="MediaServiceMetadata" ma:description="" ma:hidden="true" ma:internalName="MediaServiceMetadata" ma:readOnly="true">
      <xsd:simpleType>
        <xsd:restriction base="dms:Note"/>
      </xsd:simpleType>
    </xsd:element>
    <xsd:element name="MediaServiceFastMetadata" ma:index="15" nillable="true" ma:displayName="MediaServiceFastMetadata" ma:description="" ma:hidden="true" ma:internalName="MediaServiceFastMetadata" ma:readOnly="true">
      <xsd:simpleType>
        <xsd:restriction base="dms:Note"/>
      </xsd:simpleType>
    </xsd:element>
    <xsd:element name="MediaServiceAutoTags" ma:index="16" nillable="true" ma:displayName="MediaServiceAutoTags" ma:description="" ma:internalName="MediaServiceAutoTags" ma:readOnly="true">
      <xsd:simpleType>
        <xsd:restriction base="dms:Text"/>
      </xsd:simpleType>
    </xsd:element>
    <xsd:element name="MediaServiceDateTaken" ma:index="17" nillable="true" ma:displayName="MediaServiceDateTaken" ma:description="" ma:hidden="true" ma:internalName="MediaServiceDateTaken" ma:readOnly="true">
      <xsd:simpleType>
        <xsd:restriction base="dms:Text"/>
      </xsd:simpleType>
    </xsd:element>
    <xsd:element name="MediaServiceLocation" ma:index="18" nillable="true" ma:displayName="MediaServiceLocation" ma:description="" ma:internalName="MediaServiceLocation" ma:readOnly="true">
      <xsd:simpleType>
        <xsd:restriction base="dms:Text"/>
      </xsd:simpleType>
    </xsd:element>
    <xsd:element name="MediaServiceOCR" ma:index="19" nillable="true" ma:displayName="MediaServiceOCR" ma:description=""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LastSharedByUser xmlns="5e12eb9a-f254-44c4-87b3-12e2194c0681">bradyg@microsoft.com</LastSharedByUser>
    <SharedWithUsers xmlns="5e12eb9a-f254-44c4-87b3-12e2194c0681">
      <UserInfo>
        <DisplayName>Sonya Koptyev</DisplayName>
        <AccountId>497</AccountId>
        <AccountType/>
      </UserInfo>
      <UserInfo>
        <DisplayName>Michael Crump (AZURE)</DisplayName>
        <AccountId>3898</AccountId>
        <AccountType/>
      </UserInfo>
      <UserInfo>
        <DisplayName>Lan Kaim</DisplayName>
        <AccountId>105</AccountId>
        <AccountType/>
      </UserInfo>
      <UserInfo>
        <DisplayName>Rajen Kishna</DisplayName>
        <AccountId>2454</AccountId>
        <AccountType/>
      </UserInfo>
      <UserInfo>
        <DisplayName>Joanne Marone</DisplayName>
        <AccountId>766</AccountId>
        <AccountType/>
      </UserInfo>
      <UserInfo>
        <DisplayName>Prem Prakash</DisplayName>
        <AccountId>1099</AccountId>
        <AccountType/>
      </UserInfo>
      <UserInfo>
        <DisplayName>Holly Bilyeu (Run Studios LLC)</DisplayName>
        <AccountId>501</AccountId>
        <AccountType/>
      </UserInfo>
      <UserInfo>
        <DisplayName>Allison Vincler (Run Studios LLC)</DisplayName>
        <AccountId>7280</AccountId>
        <AccountType/>
      </UserInfo>
    </SharedWithUsers>
    <LastSharedByTime xmlns="5e12eb9a-f254-44c4-87b3-12e2194c0681">2017-10-17T05:55:53+00:00</LastSharedByTim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63B68213-D703-4C91-A0E4-EFDDF21B775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e12eb9a-f254-44c4-87b3-12e2194c0681"/>
    <ds:schemaRef ds:uri="f2303881-54ba-440e-bcf5-f004ea0eb02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purl.org/dc/term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f2303881-54ba-440e-bcf5-f004ea0eb02e"/>
    <ds:schemaRef ds:uri="http://schemas.microsoft.com/sharepoint/v3"/>
    <ds:schemaRef ds:uri="5e12eb9a-f254-44c4-87b3-12e2194c0681"/>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Microsoft_Connect2017_Final_101117</Template>
  <TotalTime>1230</TotalTime>
  <Words>1228</Words>
  <Application>Microsoft Office PowerPoint</Application>
  <PresentationFormat>Custom</PresentationFormat>
  <Paragraphs>205</Paragraphs>
  <Slides>19</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Consolas</vt:lpstr>
      <vt:lpstr>Segoe UI</vt:lpstr>
      <vt:lpstr>Segoe UI Light</vt:lpstr>
      <vt:lpstr>Segoe UI Semibold</vt:lpstr>
      <vt:lpstr>Segoe UI Semilight</vt:lpstr>
      <vt:lpstr>Wingdings</vt:lpstr>
      <vt:lpstr>Dotnet_Template</vt:lpstr>
      <vt:lpstr>PowerPoint Presentation</vt:lpstr>
      <vt:lpstr>Xamarin.Essentials: Core Cross-Platform APIs</vt:lpstr>
      <vt:lpstr>Questions for you!</vt:lpstr>
      <vt:lpstr>How many platform APIs does your app need?</vt:lpstr>
      <vt:lpstr>How many interfaces to access native APIs?</vt:lpstr>
      <vt:lpstr>How many plugins are you using?</vt:lpstr>
      <vt:lpstr>Overview: Xamarin.Essentials</vt:lpstr>
      <vt:lpstr>.NET Mobile Development with Xamarin</vt:lpstr>
      <vt:lpstr>PowerPoint Presentation</vt:lpstr>
      <vt:lpstr>PowerPoint Presentation</vt:lpstr>
      <vt:lpstr>Access via Dependency Service</vt:lpstr>
      <vt:lpstr>Issues</vt:lpstr>
      <vt:lpstr>Core Cross-Platform APIs</vt:lpstr>
      <vt:lpstr>Xamarin.Essentials</vt:lpstr>
      <vt:lpstr>Official Platform Support</vt:lpstr>
      <vt:lpstr>Get Started</vt:lpstr>
      <vt:lpstr>Super Optimized</vt:lpstr>
      <vt:lpstr>Demo</vt:lpstr>
      <vt:lpstr>Resources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&lt;Speech title here&gt;</dc:subject>
  <dc:creator/>
  <cp:keywords/>
  <dc:description>Formatting: 
Audience Type:</dc:description>
  <cp:lastModifiedBy>James Montemagno</cp:lastModifiedBy>
  <cp:revision>75</cp:revision>
  <dcterms:created xsi:type="dcterms:W3CDTF">2017-10-17T20:28:42Z</dcterms:created>
  <dcterms:modified xsi:type="dcterms:W3CDTF">2019-04-01T22:41:45Z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0x010100EB8B64CD0BFA924EB84AA012A620ED32</vt:lpwstr>
  </property>
  <property fmtid="{D5CDD505-2E9C-101B-9397-08002B2CF9AE}" pid="3" name="Product">
    <vt:lpwstr/>
  </property>
  <property fmtid="{D5CDD505-2E9C-101B-9397-08002B2CF9AE}" pid="4" name="Audience">
    <vt:lpwstr/>
  </property>
  <property fmtid="{D5CDD505-2E9C-101B-9397-08002B2CF9AE}" pid="5" name="Track">
    <vt:lpwstr/>
  </property>
  <property fmtid="{D5CDD505-2E9C-101B-9397-08002B2CF9AE}" pid="6" name="Campaign">
    <vt:lpwstr/>
  </property>
  <property fmtid="{D5CDD505-2E9C-101B-9397-08002B2CF9AE}" pid="7" name="IsMyDocuments">
    <vt:bool>true</vt:bool>
  </property>
  <property fmtid="{D5CDD505-2E9C-101B-9397-08002B2CF9AE}" pid="8" name="Audience1">
    <vt:lpwstr/>
  </property>
  <property fmtid="{D5CDD505-2E9C-101B-9397-08002B2CF9AE}" pid="9" name="MSIP_Label_f42aa342-8706-4288-bd11-ebb85995028c_Enabled">
    <vt:lpwstr>True</vt:lpwstr>
  </property>
  <property fmtid="{D5CDD505-2E9C-101B-9397-08002B2CF9AE}" pid="10" name="MSIP_Label_f42aa342-8706-4288-bd11-ebb85995028c_SiteId">
    <vt:lpwstr>72f988bf-86f1-41af-91ab-2d7cd011db47</vt:lpwstr>
  </property>
  <property fmtid="{D5CDD505-2E9C-101B-9397-08002B2CF9AE}" pid="11" name="MSIP_Label_f42aa342-8706-4288-bd11-ebb85995028c_Owner">
    <vt:lpwstr>nibraz@microsoft.com</vt:lpwstr>
  </property>
  <property fmtid="{D5CDD505-2E9C-101B-9397-08002B2CF9AE}" pid="12" name="MSIP_Label_f42aa342-8706-4288-bd11-ebb85995028c_SetDate">
    <vt:lpwstr>2017-11-07T21:33:07.3567034Z</vt:lpwstr>
  </property>
  <property fmtid="{D5CDD505-2E9C-101B-9397-08002B2CF9AE}" pid="13" name="MSIP_Label_f42aa342-8706-4288-bd11-ebb85995028c_Name">
    <vt:lpwstr>General</vt:lpwstr>
  </property>
  <property fmtid="{D5CDD505-2E9C-101B-9397-08002B2CF9AE}" pid="14" name="MSIP_Label_f42aa342-8706-4288-bd11-ebb85995028c_Application">
    <vt:lpwstr>Microsoft Azure Information Protection</vt:lpwstr>
  </property>
  <property fmtid="{D5CDD505-2E9C-101B-9397-08002B2CF9AE}" pid="15" name="MSIP_Label_f42aa342-8706-4288-bd11-ebb85995028c_Extended_MSFT_Method">
    <vt:lpwstr>Automatic</vt:lpwstr>
  </property>
  <property fmtid="{D5CDD505-2E9C-101B-9397-08002B2CF9AE}" pid="16" name="Sensitivity">
    <vt:lpwstr>General</vt:lpwstr>
  </property>
</Properties>
</file>