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slide" Target="slides/slide2.xml" Id="rId3" /><Relationship Type="http://purl.oclc.org/ooxml/officeDocument/relationships/tableStyles" Target="tableStyles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heme" Target="theme/theme1.xml" Id="rId6" /><Relationship Type="http://purl.oclc.org/ooxml/officeDocument/relationships/viewProps" Target="viewProps.xml" Id="rId5" /><Relationship Type="http://purl.oclc.org/ooxml/officeDocument/relationships/presProps" Target="presProps.xml" Id="rId4" /></Relationships>
</file>

<file path=ppt/diagrams/_rels/data1.xml.rels>&#65279;<?xml version="1.0" encoding="utf-8"?><Relationships xmlns="http://schemas.openxmlformats.org/package/2006/relationships"><Relationship Type="http://purl.oclc.org/ooxml/officeDocument/relationships/image" Target="../media/image1.jpeg" Id="rId1" /></Relationships>
</file>

<file path=ppt/diagrams/colors1.xml><?xml version="1.0" encoding="utf-8"?>
<dgm:colorsDef xmlns:dgm="http://purl.oclc.org/ooxml/drawingml/diagram" xmlns:a="http://purl.oclc.org/ooxml/drawingml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purl.oclc.org/ooxml/drawingml/diagram" xmlns:a="http://purl.oclc.org/ooxml/drawingml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purl.oclc.org/ooxml/drawingml/diagram" xmlns:a="http://purl.oclc.org/ooxml/drawingml/main">
  <dgm:ptLst>
    <dgm:pt modelId="{2AB07EEB-1382-444B-8EBE-6E50BEB03ED7}" type="doc">
      <dgm:prSet loTypeId="urn:microsoft.com/office/officeart/2005/8/layout/hProcess7#1" loCatId="list" qsTypeId="urn:microsoft.com/office/officeart/2005/8/quickstyle/simple1" qsCatId="simple" csTypeId="urn:microsoft.com/office/officeart/2005/8/colors/accent1_2" csCatId="accent1" phldr="1"/>
      <dgm:spPr bwMode="clr">
        <a:scene3d>
          <a:camera prst="isometricOffAxis1Right"/>
          <a:lightRig rig="threePt" dir="t"/>
        </a:scene3d>
      </dgm:spPr>
      <dgm:t>
        <a:bodyPr/>
        <a:lstStyle/>
        <a:p>
          <a:endParaRPr lang="en-US"/>
        </a:p>
      </dgm:t>
    </dgm:pt>
    <dgm:pt modelId="{D6A73796-9E05-4E6A-97AD-3FF57BF9D5E9}">
      <dgm:prSet phldrT="[Text]"/>
      <dgm:spPr bwMode="auto">
        <a:blipFill rotWithShape="0">
          <a:blip xmlns:r="http://purl.oclc.org/ooxml/officeDocument/relationships" r:embed="rId1"/>
          <a:tile tx="0" ty="0" sx="100000" sy="100000" flip="none" algn="tl"/>
        </a:blipFill>
      </dgm:spPr>
      <dgm:t>
        <a:bodyPr/>
        <a:lstStyle/>
        <a:p>
          <a:r>
            <a:rPr lang="en-US" dirty="0" smtClean="0"/>
            <a:t>P1</a:t>
          </a:r>
          <a:endParaRPr lang="en-US" dirty="0"/>
        </a:p>
      </dgm:t>
    </dgm:pt>
    <dgm:pt modelId="{3BC6FC87-5E82-4E12-9922-50C50EA43DAE}" type="parTrans" cxnId="{995A88D1-6A6E-4558-95B2-CB6E110D4F3F}">
      <dgm:prSet/>
      <dgm:spPr bwMode="gray"/>
      <dgm:t>
        <a:bodyPr/>
        <a:lstStyle/>
        <a:p>
          <a:endParaRPr lang="en-US"/>
        </a:p>
      </dgm:t>
    </dgm:pt>
    <dgm:pt modelId="{95ECD31D-8910-445F-886A-3D295BB7FFAD}" type="sibTrans" cxnId="{995A88D1-6A6E-4558-95B2-CB6E110D4F3F}">
      <dgm:prSet/>
      <dgm:spPr bwMode="ltGray"/>
      <dgm:t>
        <a:bodyPr/>
        <a:lstStyle/>
        <a:p>
          <a:endParaRPr lang="en-US"/>
        </a:p>
      </dgm:t>
    </dgm:pt>
    <dgm:pt modelId="{14B00A73-6F39-40D6-A5B7-890E545D7773}">
      <dgm:prSet phldrT="[Text]"/>
      <dgm:spPr bwMode="invGray"/>
      <dgm:t>
        <a:bodyPr/>
        <a:lstStyle/>
        <a:p>
          <a:r>
            <a:rPr lang="en-US" dirty="0" smtClean="0"/>
            <a:t>C1</a:t>
          </a:r>
          <a:endParaRPr lang="en-US" dirty="0"/>
        </a:p>
      </dgm:t>
    </dgm:pt>
    <dgm:pt modelId="{E697E3DD-25C9-4216-9B1B-94B27C088CE8}" type="parTrans" cxnId="{CEC4307E-2E43-44E1-82C4-A5604338512D}">
      <dgm:prSet/>
      <dgm:spPr bwMode="grayWhite"/>
      <dgm:t>
        <a:bodyPr/>
        <a:lstStyle/>
        <a:p>
          <a:endParaRPr lang="en-US"/>
        </a:p>
      </dgm:t>
    </dgm:pt>
    <dgm:pt modelId="{9FF7726A-A6EB-40CB-AE0A-A7CE9F0B1546}" type="sibTrans" cxnId="{CEC4307E-2E43-44E1-82C4-A5604338512D}">
      <dgm:prSet/>
      <dgm:spPr bwMode="blackGray"/>
      <dgm:t>
        <a:bodyPr/>
        <a:lstStyle/>
        <a:p>
          <a:endParaRPr lang="en-US"/>
        </a:p>
      </dgm:t>
    </dgm:pt>
    <dgm:pt modelId="{C2D55B74-590F-4085-8D33-C5F09E7DE73D}">
      <dgm:prSet phldrT="[Text]"/>
      <dgm:spPr bwMode="blackWhite"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  <a:sp3d>
          <a:bevelT w="139700" prst="cross"/>
        </a:sp3d>
      </dgm:spPr>
      <dgm:t>
        <a:bodyPr>
          <a:flatTx/>
        </a:bodyPr>
        <a:lstStyle/>
        <a:p>
          <a:r>
            <a:rPr lang="en-US" dirty="0" smtClean="0"/>
            <a:t>P2</a:t>
          </a:r>
          <a:endParaRPr lang="en-US" dirty="0"/>
        </a:p>
      </dgm:t>
    </dgm:pt>
    <dgm:pt modelId="{AC00141F-65BB-46CE-BEFC-22F72198C424}" type="parTrans" cxnId="{523391F0-6D61-4309-9DF8-243DF70840CA}">
      <dgm:prSet/>
      <dgm:spPr bwMode="black"/>
      <dgm:t>
        <a:bodyPr/>
        <a:lstStyle/>
        <a:p>
          <a:endParaRPr lang="en-US"/>
        </a:p>
      </dgm:t>
    </dgm:pt>
    <dgm:pt modelId="{F98D4C1F-2662-4820-9524-75B89ABFEE08}" type="sibTrans" cxnId="{523391F0-6D61-4309-9DF8-243DF70840CA}">
      <dgm:prSet/>
      <dgm:spPr bwMode="white"/>
      <dgm:t>
        <a:bodyPr/>
        <a:lstStyle/>
        <a:p>
          <a:endParaRPr lang="en-US"/>
        </a:p>
      </dgm:t>
    </dgm:pt>
    <dgm:pt modelId="{E7E70AAC-5926-473D-BDD0-8AE93E0A02A4}">
      <dgm:prSet phldrT="[Text]"/>
      <dgm:spPr bwMode="hidden"/>
      <dgm:t>
        <a:bodyPr/>
        <a:lstStyle/>
        <a:p>
          <a:r>
            <a:rPr lang="en-US" dirty="0" smtClean="0"/>
            <a:t>C2</a:t>
          </a:r>
          <a:endParaRPr lang="en-US" dirty="0"/>
        </a:p>
      </dgm:t>
    </dgm:pt>
    <dgm:pt modelId="{A7538BAA-C338-40D2-A109-646F5C0DE5F8}" type="parTrans" cxnId="{6E16FA2F-4637-4B61-9AEC-D5FB76336EE3}">
      <dgm:prSet/>
      <dgm:spPr/>
      <dgm:t>
        <a:bodyPr/>
        <a:lstStyle/>
        <a:p>
          <a:endParaRPr lang="en-US"/>
        </a:p>
      </dgm:t>
    </dgm:pt>
    <dgm:pt modelId="{3EEC1B86-AA93-4F5F-9065-8ED58E6C6604}" type="sibTrans" cxnId="{6E16FA2F-4637-4B61-9AEC-D5FB76336EE3}">
      <dgm:prSet/>
      <dgm:spPr/>
      <dgm:t>
        <a:bodyPr/>
        <a:lstStyle/>
        <a:p>
          <a:endParaRPr lang="en-US"/>
        </a:p>
      </dgm:t>
    </dgm:pt>
    <dgm:pt modelId="{3B1FD0A1-0703-49C8-BD29-AC338F7E25A4}">
      <dgm:prSet phldrT="[Text]"/>
      <dgm:spPr bwMode="clr">
        <a:noFill/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P3</a:t>
          </a:r>
          <a:endParaRPr lang="en-US" dirty="0"/>
        </a:p>
      </dgm:t>
    </dgm:pt>
    <dgm:pt modelId="{274F9F7B-BB51-4036-8AB4-D5AAC377FF95}" type="parTrans" cxnId="{C78D4AB4-0A32-42DC-BCF9-48DB845121B4}">
      <dgm:prSet/>
      <dgm:spPr/>
      <dgm:t>
        <a:bodyPr/>
        <a:lstStyle/>
        <a:p>
          <a:endParaRPr lang="en-US"/>
        </a:p>
      </dgm:t>
    </dgm:pt>
    <dgm:pt modelId="{F28DA725-9A73-463F-90F3-5C485A01D959}" type="sibTrans" cxnId="{C78D4AB4-0A32-42DC-BCF9-48DB845121B4}">
      <dgm:prSet/>
      <dgm:spPr/>
      <dgm:t>
        <a:bodyPr/>
        <a:lstStyle/>
        <a:p>
          <a:endParaRPr lang="en-US"/>
        </a:p>
      </dgm:t>
    </dgm:pt>
    <dgm:pt modelId="{E6313B7A-2B73-4587-B004-6407A2945090}">
      <dgm:prSet phldrT="[Text]"/>
      <dgm:spPr bwMode="clr"/>
      <dgm:t>
        <a:bodyPr/>
        <a:lstStyle/>
        <a:p>
          <a:r>
            <a:rPr lang="en-US" dirty="0" smtClean="0"/>
            <a:t>C3</a:t>
          </a:r>
          <a:endParaRPr lang="en-US" dirty="0"/>
        </a:p>
      </dgm:t>
    </dgm:pt>
    <dgm:pt modelId="{7CFEBCA2-B17F-4E25-88AE-B202E6C0C176}" type="parTrans" cxnId="{E6AF20DE-626D-4631-9224-4A31E1DC55D3}">
      <dgm:prSet/>
      <dgm:spPr/>
      <dgm:t>
        <a:bodyPr/>
        <a:lstStyle/>
        <a:p>
          <a:endParaRPr lang="en-US"/>
        </a:p>
      </dgm:t>
    </dgm:pt>
    <dgm:pt modelId="{0C6F5B66-009E-402B-A573-69E894A65790}" type="sibTrans" cxnId="{E6AF20DE-626D-4631-9224-4A31E1DC55D3}">
      <dgm:prSet/>
      <dgm:spPr/>
      <dgm:t>
        <a:bodyPr/>
        <a:lstStyle/>
        <a:p>
          <a:endParaRPr lang="en-US"/>
        </a:p>
      </dgm:t>
    </dgm:pt>
    <dgm:pt modelId="{E372056A-4617-43E8-890A-292AF911FDF1}">
      <dgm:prSet phldrT="[Text]"/>
      <dgm:spPr bwMode="clr">
        <a:effectLst>
          <a:outerShdw blurRad="50800" dist="38100" dir="2700000" sx="112000" sy="112000" algn="tl" rotWithShape="0">
            <a:prstClr val="black">
              <a:alpha val="40000"/>
            </a:prstClr>
          </a:outerShdw>
        </a:effectLst>
        <a:sp3d>
          <a:bevelT/>
        </a:sp3d>
      </dgm:spPr>
      <dgm:t>
        <a:bodyPr/>
        <a:lstStyle/>
        <a:p>
          <a:r>
            <a:rPr lang="en-US" dirty="0" smtClean="0"/>
            <a:t>P4</a:t>
          </a:r>
          <a:endParaRPr lang="en-US" dirty="0"/>
        </a:p>
      </dgm:t>
    </dgm:pt>
    <dgm:pt modelId="{35D90F76-61CC-4444-8527-EED8AE47FD43}" type="parTrans" cxnId="{78378F8C-2D1F-49BF-AC79-DEB271751D13}">
      <dgm:prSet/>
      <dgm:spPr/>
      <dgm:t>
        <a:bodyPr/>
        <a:lstStyle/>
        <a:p>
          <a:endParaRPr lang="en-US"/>
        </a:p>
      </dgm:t>
    </dgm:pt>
    <dgm:pt modelId="{5E87CA96-2F31-4354-89B1-4958CB7EAA94}" type="sibTrans" cxnId="{78378F8C-2D1F-49BF-AC79-DEB271751D13}">
      <dgm:prSet/>
      <dgm:spPr/>
      <dgm:t>
        <a:bodyPr/>
        <a:lstStyle/>
        <a:p>
          <a:endParaRPr lang="en-US"/>
        </a:p>
      </dgm:t>
    </dgm:pt>
    <dgm:pt modelId="{11914006-3E69-466B-9E5B-6598A03B586F}">
      <dgm:prSet phldrT="[Text]"/>
      <dgm:spPr bwMode="clr"/>
      <dgm:t>
        <a:bodyPr/>
        <a:lstStyle/>
        <a:p>
          <a:r>
            <a:rPr lang="en-US" dirty="0" smtClean="0"/>
            <a:t>C4</a:t>
          </a:r>
          <a:endParaRPr lang="en-US" dirty="0"/>
        </a:p>
      </dgm:t>
    </dgm:pt>
    <dgm:pt modelId="{BB291B93-7C54-4CE6-8C08-C04621248C60}" type="parTrans" cxnId="{ED9FE2C3-B039-45F3-83A2-2952E6666D2F}">
      <dgm:prSet/>
      <dgm:spPr/>
      <dgm:t>
        <a:bodyPr/>
        <a:lstStyle/>
        <a:p>
          <a:endParaRPr lang="en-US"/>
        </a:p>
      </dgm:t>
    </dgm:pt>
    <dgm:pt modelId="{43AD3A38-EE86-4A87-AF71-3793BC32BA76}" type="sibTrans" cxnId="{ED9FE2C3-B039-45F3-83A2-2952E6666D2F}">
      <dgm:prSet/>
      <dgm:spPr/>
      <dgm:t>
        <a:bodyPr/>
        <a:lstStyle/>
        <a:p>
          <a:endParaRPr lang="en-US"/>
        </a:p>
      </dgm:t>
    </dgm:pt>
    <dgm:pt modelId="{2DEF1A45-27CD-4E18-BA68-F60BF997264A}">
      <dgm:prSet phldrT="[Text]"/>
      <dgm:spPr bwMode="clr"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 smtClean="0"/>
            <a:t>P5</a:t>
          </a:r>
          <a:endParaRPr lang="en-US" dirty="0"/>
        </a:p>
      </dgm:t>
    </dgm:pt>
    <dgm:pt modelId="{F324BB12-2720-4090-8EB2-0CD0848A1A0B}" type="parTrans" cxnId="{2912CDB5-64F4-4812-B8DE-378F801C309B}">
      <dgm:prSet/>
      <dgm:spPr/>
      <dgm:t>
        <a:bodyPr/>
        <a:lstStyle/>
        <a:p>
          <a:endParaRPr lang="en-US"/>
        </a:p>
      </dgm:t>
    </dgm:pt>
    <dgm:pt modelId="{99AFF385-33C2-497F-A5F2-8F003FDF5C69}" type="sibTrans" cxnId="{2912CDB5-64F4-4812-B8DE-378F801C309B}">
      <dgm:prSet/>
      <dgm:spPr/>
      <dgm:t>
        <a:bodyPr/>
        <a:lstStyle/>
        <a:p>
          <a:endParaRPr lang="en-US"/>
        </a:p>
      </dgm:t>
    </dgm:pt>
    <dgm:pt modelId="{571158A1-DB8B-41AD-96BC-9C8BF478980A}">
      <dgm:prSet phldrT="[Text]"/>
      <dgm:spPr bwMode="clr">
        <a:solidFill>
          <a:schemeClr val="accent1">
            <a:hueOff val="0"/>
            <a:satOff val="0"/>
            <a:lumOff val="0"/>
            <a:alpha val="56000"/>
          </a:schemeClr>
        </a:solidFill>
      </dgm:spPr>
      <dgm:t>
        <a:bodyPr/>
        <a:lstStyle/>
        <a:p>
          <a:r>
            <a:rPr lang="en-US" dirty="0" smtClean="0"/>
            <a:t>C5</a:t>
          </a:r>
          <a:endParaRPr lang="en-US" dirty="0"/>
        </a:p>
      </dgm:t>
    </dgm:pt>
    <dgm:pt modelId="{A5FF1CE7-C2EC-4133-A1F8-90C699E24022}" type="parTrans" cxnId="{DC323D09-0B8C-4321-96A9-A91159E1A22D}">
      <dgm:prSet/>
      <dgm:spPr/>
      <dgm:t>
        <a:bodyPr/>
        <a:lstStyle/>
        <a:p>
          <a:endParaRPr lang="en-US"/>
        </a:p>
      </dgm:t>
    </dgm:pt>
    <dgm:pt modelId="{4B663087-CC00-4734-AEA3-7AF4EB86F787}" type="sibTrans" cxnId="{DC323D09-0B8C-4321-96A9-A91159E1A22D}">
      <dgm:prSet/>
      <dgm:spPr/>
      <dgm:t>
        <a:bodyPr/>
        <a:lstStyle/>
        <a:p>
          <a:endParaRPr lang="en-US"/>
        </a:p>
      </dgm:t>
    </dgm:pt>
    <dgm:pt modelId="{21A4F86E-DF38-40E4-A82F-A148E0B42692}" type="pres">
      <dgm:prSet presAssocID="{2AB07EEB-1382-444B-8EBE-6E50BEB03E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E743F2-A8A0-435C-BB3B-8D584E47A263}" type="pres">
      <dgm:prSet presAssocID="{D6A73796-9E05-4E6A-97AD-3FF57BF9D5E9}" presName="compositeNode" presStyleCnt="0">
        <dgm:presLayoutVars>
          <dgm:bulletEnabled val="1"/>
        </dgm:presLayoutVars>
      </dgm:prSet>
      <dgm:spPr bwMode="clr"/>
      <dgm:t>
        <a:bodyPr/>
        <a:lstStyle/>
        <a:p>
          <a:endParaRPr lang="en-US"/>
        </a:p>
      </dgm:t>
    </dgm:pt>
    <dgm:pt modelId="{43B0FEFF-0AD8-4AF8-B685-EF82B9834223}" type="pres">
      <dgm:prSet presAssocID="{D6A73796-9E05-4E6A-97AD-3FF57BF9D5E9}" presName="bgRect" presStyleLbl="node1" presStyleIdx="0" presStyleCnt="5" custScaleX="81023" custScaleY="86195"/>
      <dgm:spPr/>
      <dgm:t>
        <a:bodyPr/>
        <a:lstStyle/>
        <a:p>
          <a:endParaRPr lang="en-US"/>
        </a:p>
      </dgm:t>
    </dgm:pt>
    <dgm:pt modelId="{59C2E6F0-8AC6-45D9-A4C2-5904BF43543F}" type="pres">
      <dgm:prSet presAssocID="{D6A73796-9E05-4E6A-97AD-3FF57BF9D5E9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7CA95-C9C3-4395-B8B6-D338EB8ED846}" type="pres">
      <dgm:prSet presAssocID="{D6A73796-9E05-4E6A-97AD-3FF57BF9D5E9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427E4-D11D-456F-87D1-6E0F179D0DA2}" type="pres">
      <dgm:prSet presAssocID="{95ECD31D-8910-445F-886A-3D295BB7FFAD}" presName="hSp" presStyleCnt="0"/>
      <dgm:spPr bwMode="clr"/>
      <dgm:t>
        <a:bodyPr/>
        <a:lstStyle/>
        <a:p>
          <a:endParaRPr lang="en-US"/>
        </a:p>
      </dgm:t>
    </dgm:pt>
    <dgm:pt modelId="{784BA73D-652A-4F8D-81FE-4DFEB566DCE9}" type="pres">
      <dgm:prSet presAssocID="{95ECD31D-8910-445F-886A-3D295BB7FFAD}" presName="vProcSp" presStyleCnt="0"/>
      <dgm:spPr bwMode="clr"/>
      <dgm:t>
        <a:bodyPr/>
        <a:lstStyle/>
        <a:p>
          <a:endParaRPr lang="en-US"/>
        </a:p>
      </dgm:t>
    </dgm:pt>
    <dgm:pt modelId="{255F1A6F-EEDE-4368-83AE-9523DEBC01B5}" type="pres">
      <dgm:prSet presAssocID="{95ECD31D-8910-445F-886A-3D295BB7FFAD}" presName="vSp1" presStyleCnt="0"/>
      <dgm:spPr bwMode="clr"/>
      <dgm:t>
        <a:bodyPr/>
        <a:lstStyle/>
        <a:p>
          <a:endParaRPr lang="en-US"/>
        </a:p>
      </dgm:t>
    </dgm:pt>
    <dgm:pt modelId="{AB2BE28A-3904-4B5D-B9DE-B44755C664E6}" type="pres">
      <dgm:prSet presAssocID="{95ECD31D-8910-445F-886A-3D295BB7FFAD}" presName="simulatedConn" presStyleLbl="solidFgAcc1" presStyleIdx="0" presStyleCnt="4"/>
      <dgm:spPr bwMode="clr"/>
      <dgm:t>
        <a:bodyPr/>
        <a:lstStyle/>
        <a:p>
          <a:endParaRPr lang="en-US"/>
        </a:p>
      </dgm:t>
    </dgm:pt>
    <dgm:pt modelId="{6A9C6596-7BC3-4FBE-9686-0FE75436850C}" type="pres">
      <dgm:prSet presAssocID="{95ECD31D-8910-445F-886A-3D295BB7FFAD}" presName="vSp2" presStyleCnt="0"/>
      <dgm:spPr bwMode="clr"/>
      <dgm:t>
        <a:bodyPr/>
        <a:lstStyle/>
        <a:p>
          <a:endParaRPr lang="en-US"/>
        </a:p>
      </dgm:t>
    </dgm:pt>
    <dgm:pt modelId="{17764BAF-9002-4EF7-81C8-2E24AE22CF36}" type="pres">
      <dgm:prSet presAssocID="{95ECD31D-8910-445F-886A-3D295BB7FFAD}" presName="sibTrans" presStyleCnt="0"/>
      <dgm:spPr bwMode="clr"/>
      <dgm:t>
        <a:bodyPr/>
        <a:lstStyle/>
        <a:p>
          <a:endParaRPr lang="en-US"/>
        </a:p>
      </dgm:t>
    </dgm:pt>
    <dgm:pt modelId="{0AFCD47B-F96F-417A-933D-24B38B57FBFF}" type="pres">
      <dgm:prSet presAssocID="{C2D55B74-590F-4085-8D33-C5F09E7DE73D}" presName="compositeNode" presStyleCnt="0">
        <dgm:presLayoutVars>
          <dgm:bulletEnabled val="1"/>
        </dgm:presLayoutVars>
      </dgm:prSet>
      <dgm:spPr bwMode="clr"/>
      <dgm:t>
        <a:bodyPr/>
        <a:lstStyle/>
        <a:p>
          <a:endParaRPr lang="en-US"/>
        </a:p>
      </dgm:t>
    </dgm:pt>
    <dgm:pt modelId="{9ADC31F1-E932-4617-A21E-AA2DF51F400A}" type="pres">
      <dgm:prSet presAssocID="{C2D55B74-590F-4085-8D33-C5F09E7DE73D}" presName="bgRect" presStyleLbl="node1" presStyleIdx="1" presStyleCnt="5"/>
      <dgm:spPr/>
      <dgm:t>
        <a:bodyPr/>
        <a:lstStyle/>
        <a:p>
          <a:endParaRPr lang="en-US"/>
        </a:p>
      </dgm:t>
    </dgm:pt>
    <dgm:pt modelId="{C143A6C2-8BD4-4495-A409-6B5ECE98D3B0}" type="pres">
      <dgm:prSet presAssocID="{C2D55B74-590F-4085-8D33-C5F09E7DE73D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C4149-2C52-4806-90F6-0F77CDB7D8E5}" type="pres">
      <dgm:prSet presAssocID="{C2D55B74-590F-4085-8D33-C5F09E7DE73D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68504-04D7-4317-93A9-BABF23756AFD}" type="pres">
      <dgm:prSet presAssocID="{F98D4C1F-2662-4820-9524-75B89ABFEE08}" presName="hSp" presStyleCnt="0"/>
      <dgm:spPr bwMode="clr"/>
      <dgm:t>
        <a:bodyPr/>
        <a:lstStyle/>
        <a:p>
          <a:endParaRPr lang="en-US"/>
        </a:p>
      </dgm:t>
    </dgm:pt>
    <dgm:pt modelId="{8519D9C8-A647-4041-B706-350C1B77CBEE}" type="pres">
      <dgm:prSet presAssocID="{F98D4C1F-2662-4820-9524-75B89ABFEE08}" presName="vProcSp" presStyleCnt="0"/>
      <dgm:spPr bwMode="clr"/>
      <dgm:t>
        <a:bodyPr/>
        <a:lstStyle/>
        <a:p>
          <a:endParaRPr lang="en-US"/>
        </a:p>
      </dgm:t>
    </dgm:pt>
    <dgm:pt modelId="{89E2B6AA-7449-4948-8197-1EF08C05576C}" type="pres">
      <dgm:prSet presAssocID="{F98D4C1F-2662-4820-9524-75B89ABFEE08}" presName="vSp1" presStyleCnt="0"/>
      <dgm:spPr bwMode="clr"/>
      <dgm:t>
        <a:bodyPr/>
        <a:lstStyle/>
        <a:p>
          <a:endParaRPr lang="en-US"/>
        </a:p>
      </dgm:t>
    </dgm:pt>
    <dgm:pt modelId="{4C8B3A89-42CD-4F53-98F6-C65654F25A70}" type="pres">
      <dgm:prSet presAssocID="{F98D4C1F-2662-4820-9524-75B89ABFEE08}" presName="simulatedConn" presStyleLbl="solidFgAcc1" presStyleIdx="1" presStyleCnt="4"/>
      <dgm:spPr bwMode="clr"/>
      <dgm:t>
        <a:bodyPr/>
        <a:lstStyle/>
        <a:p>
          <a:endParaRPr lang="en-US"/>
        </a:p>
      </dgm:t>
    </dgm:pt>
    <dgm:pt modelId="{E907079A-25BD-455F-B00B-A49B797795D9}" type="pres">
      <dgm:prSet presAssocID="{F98D4C1F-2662-4820-9524-75B89ABFEE08}" presName="vSp2" presStyleCnt="0"/>
      <dgm:spPr bwMode="clr"/>
      <dgm:t>
        <a:bodyPr/>
        <a:lstStyle/>
        <a:p>
          <a:endParaRPr lang="en-US"/>
        </a:p>
      </dgm:t>
    </dgm:pt>
    <dgm:pt modelId="{60512196-0EFC-492A-A842-8FB41B1074B6}" type="pres">
      <dgm:prSet presAssocID="{F98D4C1F-2662-4820-9524-75B89ABFEE08}" presName="sibTrans" presStyleCnt="0"/>
      <dgm:spPr bwMode="clr"/>
      <dgm:t>
        <a:bodyPr/>
        <a:lstStyle/>
        <a:p>
          <a:endParaRPr lang="en-US"/>
        </a:p>
      </dgm:t>
    </dgm:pt>
    <dgm:pt modelId="{E4EE68F6-B2A8-4DD8-B4B5-22A56FBEEA6F}" type="pres">
      <dgm:prSet presAssocID="{3B1FD0A1-0703-49C8-BD29-AC338F7E25A4}" presName="compositeNode" presStyleCnt="0">
        <dgm:presLayoutVars>
          <dgm:bulletEnabled val="1"/>
        </dgm:presLayoutVars>
      </dgm:prSet>
      <dgm:spPr bwMode="clr"/>
      <dgm:t>
        <a:bodyPr/>
        <a:lstStyle/>
        <a:p>
          <a:endParaRPr lang="en-US"/>
        </a:p>
      </dgm:t>
    </dgm:pt>
    <dgm:pt modelId="{A98208AA-91E0-4316-8056-401D12530E00}" type="pres">
      <dgm:prSet presAssocID="{3B1FD0A1-0703-49C8-BD29-AC338F7E25A4}" presName="bgRect" presStyleLbl="node1" presStyleIdx="2" presStyleCnt="5"/>
      <dgm:spPr/>
      <dgm:t>
        <a:bodyPr/>
        <a:lstStyle/>
        <a:p>
          <a:endParaRPr lang="en-US"/>
        </a:p>
      </dgm:t>
    </dgm:pt>
    <dgm:pt modelId="{02B7A65B-37CA-40C0-8611-70D1F1E66D40}" type="pres">
      <dgm:prSet presAssocID="{3B1FD0A1-0703-49C8-BD29-AC338F7E25A4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080AF-0F16-409F-AE31-16688C4444EC}" type="pres">
      <dgm:prSet presAssocID="{3B1FD0A1-0703-49C8-BD29-AC338F7E25A4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7F036-2D26-4F4B-BAEF-CE03B7FEA096}" type="pres">
      <dgm:prSet presAssocID="{F28DA725-9A73-463F-90F3-5C485A01D959}" presName="hSp" presStyleCnt="0"/>
      <dgm:spPr bwMode="clr"/>
      <dgm:t>
        <a:bodyPr/>
        <a:lstStyle/>
        <a:p>
          <a:endParaRPr lang="en-US"/>
        </a:p>
      </dgm:t>
    </dgm:pt>
    <dgm:pt modelId="{709BAC14-0E46-42C6-9D00-3220729BF8FB}" type="pres">
      <dgm:prSet presAssocID="{F28DA725-9A73-463F-90F3-5C485A01D959}" presName="vProcSp" presStyleCnt="0"/>
      <dgm:spPr bwMode="clr"/>
      <dgm:t>
        <a:bodyPr/>
        <a:lstStyle/>
        <a:p>
          <a:endParaRPr lang="en-US"/>
        </a:p>
      </dgm:t>
    </dgm:pt>
    <dgm:pt modelId="{47ECC166-8599-418B-8458-C0EE2545A0A0}" type="pres">
      <dgm:prSet presAssocID="{F28DA725-9A73-463F-90F3-5C485A01D959}" presName="vSp1" presStyleCnt="0"/>
      <dgm:spPr bwMode="clr"/>
      <dgm:t>
        <a:bodyPr/>
        <a:lstStyle/>
        <a:p>
          <a:endParaRPr lang="en-US"/>
        </a:p>
      </dgm:t>
    </dgm:pt>
    <dgm:pt modelId="{87158338-564B-4698-8B41-3611F9CC903E}" type="pres">
      <dgm:prSet presAssocID="{F28DA725-9A73-463F-90F3-5C485A01D959}" presName="simulatedConn" presStyleLbl="solidFgAcc1" presStyleIdx="2" presStyleCnt="4"/>
      <dgm:spPr bwMode="clr"/>
      <dgm:t>
        <a:bodyPr/>
        <a:lstStyle/>
        <a:p>
          <a:endParaRPr lang="en-US"/>
        </a:p>
      </dgm:t>
    </dgm:pt>
    <dgm:pt modelId="{F5641CD6-9882-496C-8C28-8918117271EB}" type="pres">
      <dgm:prSet presAssocID="{F28DA725-9A73-463F-90F3-5C485A01D959}" presName="vSp2" presStyleCnt="0"/>
      <dgm:spPr bwMode="clr"/>
      <dgm:t>
        <a:bodyPr/>
        <a:lstStyle/>
        <a:p>
          <a:endParaRPr lang="en-US"/>
        </a:p>
      </dgm:t>
    </dgm:pt>
    <dgm:pt modelId="{306606E3-8444-45CE-A5E8-D48A16690F3D}" type="pres">
      <dgm:prSet presAssocID="{F28DA725-9A73-463F-90F3-5C485A01D959}" presName="sibTrans" presStyleCnt="0"/>
      <dgm:spPr bwMode="clr"/>
      <dgm:t>
        <a:bodyPr/>
        <a:lstStyle/>
        <a:p>
          <a:endParaRPr lang="en-US"/>
        </a:p>
      </dgm:t>
    </dgm:pt>
    <dgm:pt modelId="{5F9F5EA1-7217-41FB-A5E0-4DC3973AF42B}" type="pres">
      <dgm:prSet presAssocID="{E372056A-4617-43E8-890A-292AF911FDF1}" presName="compositeNode" presStyleCnt="0">
        <dgm:presLayoutVars>
          <dgm:bulletEnabled val="1"/>
        </dgm:presLayoutVars>
      </dgm:prSet>
      <dgm:spPr bwMode="clr"/>
      <dgm:t>
        <a:bodyPr/>
        <a:lstStyle/>
        <a:p>
          <a:endParaRPr lang="en-US"/>
        </a:p>
      </dgm:t>
    </dgm:pt>
    <dgm:pt modelId="{83E26F4A-5941-4FFD-A561-8E7F1A66C23B}" type="pres">
      <dgm:prSet presAssocID="{E372056A-4617-43E8-890A-292AF911FDF1}" presName="bgRect" presStyleLbl="node1" presStyleIdx="3" presStyleCnt="5"/>
      <dgm:spPr/>
      <dgm:t>
        <a:bodyPr/>
        <a:lstStyle/>
        <a:p>
          <a:endParaRPr lang="en-US"/>
        </a:p>
      </dgm:t>
    </dgm:pt>
    <dgm:pt modelId="{EE42BF42-DDED-4DB2-ABB3-DD462C82EB15}" type="pres">
      <dgm:prSet presAssocID="{E372056A-4617-43E8-890A-292AF911FDF1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BE261-7038-40A1-AF7B-59CBA8C79790}" type="pres">
      <dgm:prSet presAssocID="{E372056A-4617-43E8-890A-292AF911FDF1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549F2-9B28-492D-8083-BA93568AA0D0}" type="pres">
      <dgm:prSet presAssocID="{5E87CA96-2F31-4354-89B1-4958CB7EAA94}" presName="hSp" presStyleCnt="0"/>
      <dgm:spPr bwMode="clr"/>
      <dgm:t>
        <a:bodyPr/>
        <a:lstStyle/>
        <a:p>
          <a:endParaRPr lang="en-US"/>
        </a:p>
      </dgm:t>
    </dgm:pt>
    <dgm:pt modelId="{F47201AF-E754-4EDE-8F18-2CB373E778AC}" type="pres">
      <dgm:prSet presAssocID="{5E87CA96-2F31-4354-89B1-4958CB7EAA94}" presName="vProcSp" presStyleCnt="0"/>
      <dgm:spPr bwMode="clr"/>
      <dgm:t>
        <a:bodyPr/>
        <a:lstStyle/>
        <a:p>
          <a:endParaRPr lang="en-US"/>
        </a:p>
      </dgm:t>
    </dgm:pt>
    <dgm:pt modelId="{34BAE9EB-76C6-4FDF-875B-964EC3ACEA7D}" type="pres">
      <dgm:prSet presAssocID="{5E87CA96-2F31-4354-89B1-4958CB7EAA94}" presName="vSp1" presStyleCnt="0"/>
      <dgm:spPr bwMode="clr"/>
      <dgm:t>
        <a:bodyPr/>
        <a:lstStyle/>
        <a:p>
          <a:endParaRPr lang="en-US"/>
        </a:p>
      </dgm:t>
    </dgm:pt>
    <dgm:pt modelId="{E8CA2CD5-E1B9-4B13-93E3-C6D8BB82C810}" type="pres">
      <dgm:prSet presAssocID="{5E87CA96-2F31-4354-89B1-4958CB7EAA94}" presName="simulatedConn" presStyleLbl="solidFgAcc1" presStyleIdx="3" presStyleCnt="4"/>
      <dgm:spPr bwMode="clr"/>
      <dgm:t>
        <a:bodyPr/>
        <a:lstStyle/>
        <a:p>
          <a:endParaRPr lang="en-US"/>
        </a:p>
      </dgm:t>
    </dgm:pt>
    <dgm:pt modelId="{5DF46029-7BDA-4126-996D-5A7E756A4D59}" type="pres">
      <dgm:prSet presAssocID="{5E87CA96-2F31-4354-89B1-4958CB7EAA94}" presName="vSp2" presStyleCnt="0"/>
      <dgm:spPr bwMode="clr"/>
      <dgm:t>
        <a:bodyPr/>
        <a:lstStyle/>
        <a:p>
          <a:endParaRPr lang="en-US"/>
        </a:p>
      </dgm:t>
    </dgm:pt>
    <dgm:pt modelId="{3F44021B-E5EC-4408-AA45-C0922F4ED633}" type="pres">
      <dgm:prSet presAssocID="{5E87CA96-2F31-4354-89B1-4958CB7EAA94}" presName="sibTrans" presStyleCnt="0"/>
      <dgm:spPr bwMode="clr"/>
      <dgm:t>
        <a:bodyPr/>
        <a:lstStyle/>
        <a:p>
          <a:endParaRPr lang="en-US"/>
        </a:p>
      </dgm:t>
    </dgm:pt>
    <dgm:pt modelId="{9E781D6A-4DFF-4CCA-873F-1AD14B3241A1}" type="pres">
      <dgm:prSet presAssocID="{2DEF1A45-27CD-4E18-BA68-F60BF997264A}" presName="compositeNode" presStyleCnt="0">
        <dgm:presLayoutVars>
          <dgm:bulletEnabled val="1"/>
        </dgm:presLayoutVars>
      </dgm:prSet>
      <dgm:spPr bwMode="clr"/>
      <dgm:t>
        <a:bodyPr/>
        <a:lstStyle/>
        <a:p>
          <a:endParaRPr lang="en-US"/>
        </a:p>
      </dgm:t>
    </dgm:pt>
    <dgm:pt modelId="{BA895242-2738-4AA8-9B4B-824DFA01B9FB}" type="pres">
      <dgm:prSet presAssocID="{2DEF1A45-27CD-4E18-BA68-F60BF997264A}" presName="bgRect" presStyleLbl="node1" presStyleIdx="4" presStyleCnt="5"/>
      <dgm:spPr/>
      <dgm:t>
        <a:bodyPr/>
        <a:lstStyle/>
        <a:p>
          <a:endParaRPr lang="en-US"/>
        </a:p>
      </dgm:t>
    </dgm:pt>
    <dgm:pt modelId="{4117BA4E-2772-4F61-9FAA-4A12D0ACE39F}" type="pres">
      <dgm:prSet presAssocID="{2DEF1A45-27CD-4E18-BA68-F60BF997264A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71419-9CD4-429C-AA65-CAE8031E60F9}" type="pres">
      <dgm:prSet presAssocID="{2DEF1A45-27CD-4E18-BA68-F60BF997264A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2CC592-E33C-413C-92FC-77D9583991EA}" type="presOf" srcId="{C2D55B74-590F-4085-8D33-C5F09E7DE73D}" destId="{9ADC31F1-E932-4617-A21E-AA2DF51F400A}" srcOrd="0" destOrd="0" presId="urn:microsoft.com/office/officeart/2005/8/layout/hProcess7#1"/>
    <dgm:cxn modelId="{51A2F0BF-F809-460D-B7C3-C38E48BA81BB}" type="presOf" srcId="{11914006-3E69-466B-9E5B-6598A03B586F}" destId="{6D4BE261-7038-40A1-AF7B-59CBA8C79790}" srcOrd="0" destOrd="0" presId="urn:microsoft.com/office/officeart/2005/8/layout/hProcess7#1"/>
    <dgm:cxn modelId="{C78D4AB4-0A32-42DC-BCF9-48DB845121B4}" srcId="{2AB07EEB-1382-444B-8EBE-6E50BEB03ED7}" destId="{3B1FD0A1-0703-49C8-BD29-AC338F7E25A4}" srcOrd="2" destOrd="0" parTransId="{274F9F7B-BB51-4036-8AB4-D5AAC377FF95}" sibTransId="{F28DA725-9A73-463F-90F3-5C485A01D959}"/>
    <dgm:cxn modelId="{4D19689C-4B95-474D-88E3-0F7F82878463}" type="presOf" srcId="{571158A1-DB8B-41AD-96BC-9C8BF478980A}" destId="{19671419-9CD4-429C-AA65-CAE8031E60F9}" srcOrd="0" destOrd="0" presId="urn:microsoft.com/office/officeart/2005/8/layout/hProcess7#1"/>
    <dgm:cxn modelId="{61A4C80E-A3C6-4796-B3EB-45AB911D1397}" type="presOf" srcId="{E7E70AAC-5926-473D-BDD0-8AE93E0A02A4}" destId="{5F1C4149-2C52-4806-90F6-0F77CDB7D8E5}" srcOrd="0" destOrd="0" presId="urn:microsoft.com/office/officeart/2005/8/layout/hProcess7#1"/>
    <dgm:cxn modelId="{E6AF20DE-626D-4631-9224-4A31E1DC55D3}" srcId="{3B1FD0A1-0703-49C8-BD29-AC338F7E25A4}" destId="{E6313B7A-2B73-4587-B004-6407A2945090}" srcOrd="0" destOrd="0" parTransId="{7CFEBCA2-B17F-4E25-88AE-B202E6C0C176}" sibTransId="{0C6F5B66-009E-402B-A573-69E894A65790}"/>
    <dgm:cxn modelId="{ED9FE2C3-B039-45F3-83A2-2952E6666D2F}" srcId="{E372056A-4617-43E8-890A-292AF911FDF1}" destId="{11914006-3E69-466B-9E5B-6598A03B586F}" srcOrd="0" destOrd="0" parTransId="{BB291B93-7C54-4CE6-8C08-C04621248C60}" sibTransId="{43AD3A38-EE86-4A87-AF71-3793BC32BA76}"/>
    <dgm:cxn modelId="{DEC61395-F502-449B-B14D-4AD5D45FF678}" type="presOf" srcId="{2AB07EEB-1382-444B-8EBE-6E50BEB03ED7}" destId="{21A4F86E-DF38-40E4-A82F-A148E0B42692}" srcOrd="0" destOrd="0" presId="urn:microsoft.com/office/officeart/2005/8/layout/hProcess7#1"/>
    <dgm:cxn modelId="{21668A75-B5C6-40B1-AF81-963975510C81}" type="presOf" srcId="{D6A73796-9E05-4E6A-97AD-3FF57BF9D5E9}" destId="{43B0FEFF-0AD8-4AF8-B685-EF82B9834223}" srcOrd="0" destOrd="0" presId="urn:microsoft.com/office/officeart/2005/8/layout/hProcess7#1"/>
    <dgm:cxn modelId="{6C09FE67-26B5-4FF5-BB73-3C2C186BCC9A}" type="presOf" srcId="{D6A73796-9E05-4E6A-97AD-3FF57BF9D5E9}" destId="{59C2E6F0-8AC6-45D9-A4C2-5904BF43543F}" srcOrd="1" destOrd="0" presId="urn:microsoft.com/office/officeart/2005/8/layout/hProcess7#1"/>
    <dgm:cxn modelId="{55E88D2E-2E04-477F-960F-68685D571038}" type="presOf" srcId="{14B00A73-6F39-40D6-A5B7-890E545D7773}" destId="{3A77CA95-C9C3-4395-B8B6-D338EB8ED846}" srcOrd="0" destOrd="0" presId="urn:microsoft.com/office/officeart/2005/8/layout/hProcess7#1"/>
    <dgm:cxn modelId="{6E16FA2F-4637-4B61-9AEC-D5FB76336EE3}" srcId="{C2D55B74-590F-4085-8D33-C5F09E7DE73D}" destId="{E7E70AAC-5926-473D-BDD0-8AE93E0A02A4}" srcOrd="0" destOrd="0" parTransId="{A7538BAA-C338-40D2-A109-646F5C0DE5F8}" sibTransId="{3EEC1B86-AA93-4F5F-9065-8ED58E6C6604}"/>
    <dgm:cxn modelId="{78378F8C-2D1F-49BF-AC79-DEB271751D13}" srcId="{2AB07EEB-1382-444B-8EBE-6E50BEB03ED7}" destId="{E372056A-4617-43E8-890A-292AF911FDF1}" srcOrd="3" destOrd="0" parTransId="{35D90F76-61CC-4444-8527-EED8AE47FD43}" sibTransId="{5E87CA96-2F31-4354-89B1-4958CB7EAA94}"/>
    <dgm:cxn modelId="{6098F1AB-3183-435F-A9E8-8F1E5F922623}" type="presOf" srcId="{3B1FD0A1-0703-49C8-BD29-AC338F7E25A4}" destId="{A98208AA-91E0-4316-8056-401D12530E00}" srcOrd="0" destOrd="0" presId="urn:microsoft.com/office/officeart/2005/8/layout/hProcess7#1"/>
    <dgm:cxn modelId="{96C7D96C-2315-423F-BFCA-D849B5E03733}" type="presOf" srcId="{E6313B7A-2B73-4587-B004-6407A2945090}" destId="{20A080AF-0F16-409F-AE31-16688C4444EC}" srcOrd="0" destOrd="0" presId="urn:microsoft.com/office/officeart/2005/8/layout/hProcess7#1"/>
    <dgm:cxn modelId="{523391F0-6D61-4309-9DF8-243DF70840CA}" srcId="{2AB07EEB-1382-444B-8EBE-6E50BEB03ED7}" destId="{C2D55B74-590F-4085-8D33-C5F09E7DE73D}" srcOrd="1" destOrd="0" parTransId="{AC00141F-65BB-46CE-BEFC-22F72198C424}" sibTransId="{F98D4C1F-2662-4820-9524-75B89ABFEE08}"/>
    <dgm:cxn modelId="{A0B142D5-A386-4660-B205-291CF523BF55}" type="presOf" srcId="{2DEF1A45-27CD-4E18-BA68-F60BF997264A}" destId="{BA895242-2738-4AA8-9B4B-824DFA01B9FB}" srcOrd="0" destOrd="0" presId="urn:microsoft.com/office/officeart/2005/8/layout/hProcess7#1"/>
    <dgm:cxn modelId="{D5771CF6-1BBB-4AC1-9F30-F5719B37FA21}" type="presOf" srcId="{3B1FD0A1-0703-49C8-BD29-AC338F7E25A4}" destId="{02B7A65B-37CA-40C0-8611-70D1F1E66D40}" srcOrd="1" destOrd="0" presId="urn:microsoft.com/office/officeart/2005/8/layout/hProcess7#1"/>
    <dgm:cxn modelId="{2912CDB5-64F4-4812-B8DE-378F801C309B}" srcId="{2AB07EEB-1382-444B-8EBE-6E50BEB03ED7}" destId="{2DEF1A45-27CD-4E18-BA68-F60BF997264A}" srcOrd="4" destOrd="0" parTransId="{F324BB12-2720-4090-8EB2-0CD0848A1A0B}" sibTransId="{99AFF385-33C2-497F-A5F2-8F003FDF5C69}"/>
    <dgm:cxn modelId="{DC323D09-0B8C-4321-96A9-A91159E1A22D}" srcId="{2DEF1A45-27CD-4E18-BA68-F60BF997264A}" destId="{571158A1-DB8B-41AD-96BC-9C8BF478980A}" srcOrd="0" destOrd="0" parTransId="{A5FF1CE7-C2EC-4133-A1F8-90C699E24022}" sibTransId="{4B663087-CC00-4734-AEA3-7AF4EB86F787}"/>
    <dgm:cxn modelId="{D7CC6973-61B6-45F7-9886-F75ECAE00F31}" type="presOf" srcId="{E372056A-4617-43E8-890A-292AF911FDF1}" destId="{83E26F4A-5941-4FFD-A561-8E7F1A66C23B}" srcOrd="0" destOrd="0" presId="urn:microsoft.com/office/officeart/2005/8/layout/hProcess7#1"/>
    <dgm:cxn modelId="{8801906B-1833-439C-9C3D-C1F13BD3E5C7}" type="presOf" srcId="{C2D55B74-590F-4085-8D33-C5F09E7DE73D}" destId="{C143A6C2-8BD4-4495-A409-6B5ECE98D3B0}" srcOrd="1" destOrd="0" presId="urn:microsoft.com/office/officeart/2005/8/layout/hProcess7#1"/>
    <dgm:cxn modelId="{E5A5A988-987E-480C-B4D2-820A7951E7A4}" type="presOf" srcId="{E372056A-4617-43E8-890A-292AF911FDF1}" destId="{EE42BF42-DDED-4DB2-ABB3-DD462C82EB15}" srcOrd="1" destOrd="0" presId="urn:microsoft.com/office/officeart/2005/8/layout/hProcess7#1"/>
    <dgm:cxn modelId="{71FB4242-99F3-4D7D-92FA-CB1C8D80614B}" type="presOf" srcId="{2DEF1A45-27CD-4E18-BA68-F60BF997264A}" destId="{4117BA4E-2772-4F61-9FAA-4A12D0ACE39F}" srcOrd="1" destOrd="0" presId="urn:microsoft.com/office/officeart/2005/8/layout/hProcess7#1"/>
    <dgm:cxn modelId="{CEC4307E-2E43-44E1-82C4-A5604338512D}" srcId="{D6A73796-9E05-4E6A-97AD-3FF57BF9D5E9}" destId="{14B00A73-6F39-40D6-A5B7-890E545D7773}" srcOrd="0" destOrd="0" parTransId="{E697E3DD-25C9-4216-9B1B-94B27C088CE8}" sibTransId="{9FF7726A-A6EB-40CB-AE0A-A7CE9F0B1546}"/>
    <dgm:cxn modelId="{995A88D1-6A6E-4558-95B2-CB6E110D4F3F}" srcId="{2AB07EEB-1382-444B-8EBE-6E50BEB03ED7}" destId="{D6A73796-9E05-4E6A-97AD-3FF57BF9D5E9}" srcOrd="0" destOrd="0" parTransId="{3BC6FC87-5E82-4E12-9922-50C50EA43DAE}" sibTransId="{95ECD31D-8910-445F-886A-3D295BB7FFAD}"/>
    <dgm:cxn modelId="{53CB55A4-1F0A-4928-BE6D-453A8813941B}" type="presParOf" srcId="{21A4F86E-DF38-40E4-A82F-A148E0B42692}" destId="{67E743F2-A8A0-435C-BB3B-8D584E47A263}" srcOrd="0" destOrd="0" presId="urn:microsoft.com/office/officeart/2005/8/layout/hProcess7#1"/>
    <dgm:cxn modelId="{60ABE803-E93A-40C0-AC1C-FCF629724389}" type="presParOf" srcId="{67E743F2-A8A0-435C-BB3B-8D584E47A263}" destId="{43B0FEFF-0AD8-4AF8-B685-EF82B9834223}" srcOrd="0" destOrd="0" presId="urn:microsoft.com/office/officeart/2005/8/layout/hProcess7#1"/>
    <dgm:cxn modelId="{32924323-BEF6-4F31-A39A-F39276F8BC9A}" type="presParOf" srcId="{67E743F2-A8A0-435C-BB3B-8D584E47A263}" destId="{59C2E6F0-8AC6-45D9-A4C2-5904BF43543F}" srcOrd="1" destOrd="0" presId="urn:microsoft.com/office/officeart/2005/8/layout/hProcess7#1"/>
    <dgm:cxn modelId="{EB425907-835E-4F7B-8065-77EB385AC8BF}" type="presParOf" srcId="{67E743F2-A8A0-435C-BB3B-8D584E47A263}" destId="{3A77CA95-C9C3-4395-B8B6-D338EB8ED846}" srcOrd="2" destOrd="0" presId="urn:microsoft.com/office/officeart/2005/8/layout/hProcess7#1"/>
    <dgm:cxn modelId="{E060F338-C4EC-42B0-8F9B-F25C61F47080}" type="presParOf" srcId="{21A4F86E-DF38-40E4-A82F-A148E0B42692}" destId="{E7D427E4-D11D-456F-87D1-6E0F179D0DA2}" srcOrd="1" destOrd="0" presId="urn:microsoft.com/office/officeart/2005/8/layout/hProcess7#1"/>
    <dgm:cxn modelId="{A37B247C-6398-492C-A078-2CDC947591D9}" type="presParOf" srcId="{21A4F86E-DF38-40E4-A82F-A148E0B42692}" destId="{784BA73D-652A-4F8D-81FE-4DFEB566DCE9}" srcOrd="2" destOrd="0" presId="urn:microsoft.com/office/officeart/2005/8/layout/hProcess7#1"/>
    <dgm:cxn modelId="{05B54C11-EC60-49C8-B7AC-075D5D2D52AA}" type="presParOf" srcId="{784BA73D-652A-4F8D-81FE-4DFEB566DCE9}" destId="{255F1A6F-EEDE-4368-83AE-9523DEBC01B5}" srcOrd="0" destOrd="0" presId="urn:microsoft.com/office/officeart/2005/8/layout/hProcess7#1"/>
    <dgm:cxn modelId="{C812133D-17FD-4AAA-AB63-4A5DC0A1ECD3}" type="presParOf" srcId="{784BA73D-652A-4F8D-81FE-4DFEB566DCE9}" destId="{AB2BE28A-3904-4B5D-B9DE-B44755C664E6}" srcOrd="1" destOrd="0" presId="urn:microsoft.com/office/officeart/2005/8/layout/hProcess7#1"/>
    <dgm:cxn modelId="{5F020D76-71E9-481C-A951-A2A3FE71D12E}" type="presParOf" srcId="{784BA73D-652A-4F8D-81FE-4DFEB566DCE9}" destId="{6A9C6596-7BC3-4FBE-9686-0FE75436850C}" srcOrd="2" destOrd="0" presId="urn:microsoft.com/office/officeart/2005/8/layout/hProcess7#1"/>
    <dgm:cxn modelId="{58FE427D-5E7E-45CE-8961-D00BF25FAF24}" type="presParOf" srcId="{21A4F86E-DF38-40E4-A82F-A148E0B42692}" destId="{17764BAF-9002-4EF7-81C8-2E24AE22CF36}" srcOrd="3" destOrd="0" presId="urn:microsoft.com/office/officeart/2005/8/layout/hProcess7#1"/>
    <dgm:cxn modelId="{A3C488DC-907A-487C-B261-8507B06A54BE}" type="presParOf" srcId="{21A4F86E-DF38-40E4-A82F-A148E0B42692}" destId="{0AFCD47B-F96F-417A-933D-24B38B57FBFF}" srcOrd="4" destOrd="0" presId="urn:microsoft.com/office/officeart/2005/8/layout/hProcess7#1"/>
    <dgm:cxn modelId="{A5B79D1E-C13F-46B0-AF0A-7368B969C930}" type="presParOf" srcId="{0AFCD47B-F96F-417A-933D-24B38B57FBFF}" destId="{9ADC31F1-E932-4617-A21E-AA2DF51F400A}" srcOrd="0" destOrd="0" presId="urn:microsoft.com/office/officeart/2005/8/layout/hProcess7#1"/>
    <dgm:cxn modelId="{5ABF278A-DE61-4134-8B0F-DA0D3BD3E116}" type="presParOf" srcId="{0AFCD47B-F96F-417A-933D-24B38B57FBFF}" destId="{C143A6C2-8BD4-4495-A409-6B5ECE98D3B0}" srcOrd="1" destOrd="0" presId="urn:microsoft.com/office/officeart/2005/8/layout/hProcess7#1"/>
    <dgm:cxn modelId="{A3C6204F-B446-482B-BD53-A5CF925D8082}" type="presParOf" srcId="{0AFCD47B-F96F-417A-933D-24B38B57FBFF}" destId="{5F1C4149-2C52-4806-90F6-0F77CDB7D8E5}" srcOrd="2" destOrd="0" presId="urn:microsoft.com/office/officeart/2005/8/layout/hProcess7#1"/>
    <dgm:cxn modelId="{46F48B3E-F14B-482A-B35F-FC44831EDA90}" type="presParOf" srcId="{21A4F86E-DF38-40E4-A82F-A148E0B42692}" destId="{94368504-04D7-4317-93A9-BABF23756AFD}" srcOrd="5" destOrd="0" presId="urn:microsoft.com/office/officeart/2005/8/layout/hProcess7#1"/>
    <dgm:cxn modelId="{D43E45F9-1552-47A2-BAA0-8F43CE5A68A4}" type="presParOf" srcId="{21A4F86E-DF38-40E4-A82F-A148E0B42692}" destId="{8519D9C8-A647-4041-B706-350C1B77CBEE}" srcOrd="6" destOrd="0" presId="urn:microsoft.com/office/officeart/2005/8/layout/hProcess7#1"/>
    <dgm:cxn modelId="{F87554F7-405F-492F-8621-024C011823EF}" type="presParOf" srcId="{8519D9C8-A647-4041-B706-350C1B77CBEE}" destId="{89E2B6AA-7449-4948-8197-1EF08C05576C}" srcOrd="0" destOrd="0" presId="urn:microsoft.com/office/officeart/2005/8/layout/hProcess7#1"/>
    <dgm:cxn modelId="{C931D22F-FD88-42FB-B1F1-976B9ACBE668}" type="presParOf" srcId="{8519D9C8-A647-4041-B706-350C1B77CBEE}" destId="{4C8B3A89-42CD-4F53-98F6-C65654F25A70}" srcOrd="1" destOrd="0" presId="urn:microsoft.com/office/officeart/2005/8/layout/hProcess7#1"/>
    <dgm:cxn modelId="{F66283A0-FF71-4143-86ED-C794D15DCFF8}" type="presParOf" srcId="{8519D9C8-A647-4041-B706-350C1B77CBEE}" destId="{E907079A-25BD-455F-B00B-A49B797795D9}" srcOrd="2" destOrd="0" presId="urn:microsoft.com/office/officeart/2005/8/layout/hProcess7#1"/>
    <dgm:cxn modelId="{8F47574E-83D6-4287-A232-AF0D3B72D7D5}" type="presParOf" srcId="{21A4F86E-DF38-40E4-A82F-A148E0B42692}" destId="{60512196-0EFC-492A-A842-8FB41B1074B6}" srcOrd="7" destOrd="0" presId="urn:microsoft.com/office/officeart/2005/8/layout/hProcess7#1"/>
    <dgm:cxn modelId="{D73BEB85-5913-4857-B829-1714FF723F8A}" type="presParOf" srcId="{21A4F86E-DF38-40E4-A82F-A148E0B42692}" destId="{E4EE68F6-B2A8-4DD8-B4B5-22A56FBEEA6F}" srcOrd="8" destOrd="0" presId="urn:microsoft.com/office/officeart/2005/8/layout/hProcess7#1"/>
    <dgm:cxn modelId="{7BF0E2AF-99E9-4A10-8F51-773D17FE618E}" type="presParOf" srcId="{E4EE68F6-B2A8-4DD8-B4B5-22A56FBEEA6F}" destId="{A98208AA-91E0-4316-8056-401D12530E00}" srcOrd="0" destOrd="0" presId="urn:microsoft.com/office/officeart/2005/8/layout/hProcess7#1"/>
    <dgm:cxn modelId="{D6617C9D-7D77-4214-9B5A-E77D51F15155}" type="presParOf" srcId="{E4EE68F6-B2A8-4DD8-B4B5-22A56FBEEA6F}" destId="{02B7A65B-37CA-40C0-8611-70D1F1E66D40}" srcOrd="1" destOrd="0" presId="urn:microsoft.com/office/officeart/2005/8/layout/hProcess7#1"/>
    <dgm:cxn modelId="{D911A2AD-761D-43FB-B451-56E489133C7C}" type="presParOf" srcId="{E4EE68F6-B2A8-4DD8-B4B5-22A56FBEEA6F}" destId="{20A080AF-0F16-409F-AE31-16688C4444EC}" srcOrd="2" destOrd="0" presId="urn:microsoft.com/office/officeart/2005/8/layout/hProcess7#1"/>
    <dgm:cxn modelId="{AC6D3C84-ECAA-4CE5-9351-DBF46A7F74CD}" type="presParOf" srcId="{21A4F86E-DF38-40E4-A82F-A148E0B42692}" destId="{E367F036-2D26-4F4B-BAEF-CE03B7FEA096}" srcOrd="9" destOrd="0" presId="urn:microsoft.com/office/officeart/2005/8/layout/hProcess7#1"/>
    <dgm:cxn modelId="{FBA69075-43C2-42C0-B9A9-CF76D37AA9DA}" type="presParOf" srcId="{21A4F86E-DF38-40E4-A82F-A148E0B42692}" destId="{709BAC14-0E46-42C6-9D00-3220729BF8FB}" srcOrd="10" destOrd="0" presId="urn:microsoft.com/office/officeart/2005/8/layout/hProcess7#1"/>
    <dgm:cxn modelId="{7D8B1C3C-8404-42DD-88F0-E1F21F034DB3}" type="presParOf" srcId="{709BAC14-0E46-42C6-9D00-3220729BF8FB}" destId="{47ECC166-8599-418B-8458-C0EE2545A0A0}" srcOrd="0" destOrd="0" presId="urn:microsoft.com/office/officeart/2005/8/layout/hProcess7#1"/>
    <dgm:cxn modelId="{0F2BAC0E-89CF-4564-9B6B-CC82323FBCF3}" type="presParOf" srcId="{709BAC14-0E46-42C6-9D00-3220729BF8FB}" destId="{87158338-564B-4698-8B41-3611F9CC903E}" srcOrd="1" destOrd="0" presId="urn:microsoft.com/office/officeart/2005/8/layout/hProcess7#1"/>
    <dgm:cxn modelId="{9DC9C981-38E3-4E64-9641-DA9D6CECF283}" type="presParOf" srcId="{709BAC14-0E46-42C6-9D00-3220729BF8FB}" destId="{F5641CD6-9882-496C-8C28-8918117271EB}" srcOrd="2" destOrd="0" presId="urn:microsoft.com/office/officeart/2005/8/layout/hProcess7#1"/>
    <dgm:cxn modelId="{14B2700B-F341-4CE6-9BDF-4C2C6FE993FB}" type="presParOf" srcId="{21A4F86E-DF38-40E4-A82F-A148E0B42692}" destId="{306606E3-8444-45CE-A5E8-D48A16690F3D}" srcOrd="11" destOrd="0" presId="urn:microsoft.com/office/officeart/2005/8/layout/hProcess7#1"/>
    <dgm:cxn modelId="{25361EC8-7EB3-487C-A897-937F38EDE345}" type="presParOf" srcId="{21A4F86E-DF38-40E4-A82F-A148E0B42692}" destId="{5F9F5EA1-7217-41FB-A5E0-4DC3973AF42B}" srcOrd="12" destOrd="0" presId="urn:microsoft.com/office/officeart/2005/8/layout/hProcess7#1"/>
    <dgm:cxn modelId="{0865A061-67FF-4115-BF5B-D6FE090783C3}" type="presParOf" srcId="{5F9F5EA1-7217-41FB-A5E0-4DC3973AF42B}" destId="{83E26F4A-5941-4FFD-A561-8E7F1A66C23B}" srcOrd="0" destOrd="0" presId="urn:microsoft.com/office/officeart/2005/8/layout/hProcess7#1"/>
    <dgm:cxn modelId="{AC0F85C6-F795-4B98-A105-3271A159E6A2}" type="presParOf" srcId="{5F9F5EA1-7217-41FB-A5E0-4DC3973AF42B}" destId="{EE42BF42-DDED-4DB2-ABB3-DD462C82EB15}" srcOrd="1" destOrd="0" presId="urn:microsoft.com/office/officeart/2005/8/layout/hProcess7#1"/>
    <dgm:cxn modelId="{5515E959-D819-4FFC-84A7-BAC3599C7CF0}" type="presParOf" srcId="{5F9F5EA1-7217-41FB-A5E0-4DC3973AF42B}" destId="{6D4BE261-7038-40A1-AF7B-59CBA8C79790}" srcOrd="2" destOrd="0" presId="urn:microsoft.com/office/officeart/2005/8/layout/hProcess7#1"/>
    <dgm:cxn modelId="{082A899D-5F0D-46A9-8FDC-4F3CE2577024}" type="presParOf" srcId="{21A4F86E-DF38-40E4-A82F-A148E0B42692}" destId="{BC2549F2-9B28-492D-8083-BA93568AA0D0}" srcOrd="13" destOrd="0" presId="urn:microsoft.com/office/officeart/2005/8/layout/hProcess7#1"/>
    <dgm:cxn modelId="{382A1CEF-A007-4F63-8A2D-6B874B59C44C}" type="presParOf" srcId="{21A4F86E-DF38-40E4-A82F-A148E0B42692}" destId="{F47201AF-E754-4EDE-8F18-2CB373E778AC}" srcOrd="14" destOrd="0" presId="urn:microsoft.com/office/officeart/2005/8/layout/hProcess7#1"/>
    <dgm:cxn modelId="{1CCD0440-4EE3-4084-A166-64A94EB75505}" type="presParOf" srcId="{F47201AF-E754-4EDE-8F18-2CB373E778AC}" destId="{34BAE9EB-76C6-4FDF-875B-964EC3ACEA7D}" srcOrd="0" destOrd="0" presId="urn:microsoft.com/office/officeart/2005/8/layout/hProcess7#1"/>
    <dgm:cxn modelId="{880511F3-79F8-423F-B763-E04FD1468170}" type="presParOf" srcId="{F47201AF-E754-4EDE-8F18-2CB373E778AC}" destId="{E8CA2CD5-E1B9-4B13-93E3-C6D8BB82C810}" srcOrd="1" destOrd="0" presId="urn:microsoft.com/office/officeart/2005/8/layout/hProcess7#1"/>
    <dgm:cxn modelId="{61BA6188-AB14-4258-8BC1-89FB028840D3}" type="presParOf" srcId="{F47201AF-E754-4EDE-8F18-2CB373E778AC}" destId="{5DF46029-7BDA-4126-996D-5A7E756A4D59}" srcOrd="2" destOrd="0" presId="urn:microsoft.com/office/officeart/2005/8/layout/hProcess7#1"/>
    <dgm:cxn modelId="{840BC09D-DE9A-4AAC-9B80-0AAE004CFDB6}" type="presParOf" srcId="{21A4F86E-DF38-40E4-A82F-A148E0B42692}" destId="{3F44021B-E5EC-4408-AA45-C0922F4ED633}" srcOrd="15" destOrd="0" presId="urn:microsoft.com/office/officeart/2005/8/layout/hProcess7#1"/>
    <dgm:cxn modelId="{1D17FD53-5078-46D2-AECD-665B819E535F}" type="presParOf" srcId="{21A4F86E-DF38-40E4-A82F-A148E0B42692}" destId="{9E781D6A-4DFF-4CCA-873F-1AD14B3241A1}" srcOrd="16" destOrd="0" presId="urn:microsoft.com/office/officeart/2005/8/layout/hProcess7#1"/>
    <dgm:cxn modelId="{6182A442-A56A-4663-A167-CEFFD51489B9}" type="presParOf" srcId="{9E781D6A-4DFF-4CCA-873F-1AD14B3241A1}" destId="{BA895242-2738-4AA8-9B4B-824DFA01B9FB}" srcOrd="0" destOrd="0" presId="urn:microsoft.com/office/officeart/2005/8/layout/hProcess7#1"/>
    <dgm:cxn modelId="{189699EC-A34D-4CFB-B02D-5A7A712919D6}" type="presParOf" srcId="{9E781D6A-4DFF-4CCA-873F-1AD14B3241A1}" destId="{4117BA4E-2772-4F61-9FAA-4A12D0ACE39F}" srcOrd="1" destOrd="0" presId="urn:microsoft.com/office/officeart/2005/8/layout/hProcess7#1"/>
    <dgm:cxn modelId="{522610A4-373F-48C1-8159-0A0694BC692F}" type="presParOf" srcId="{9E781D6A-4DFF-4CCA-873F-1AD14B3241A1}" destId="{19671419-9CD4-429C-AA65-CAE8031E60F9}" srcOrd="2" destOrd="0" presId="urn:microsoft.com/office/officeart/2005/8/layout/hProcess7#1"/>
  </dgm:cxnLst>
  <dgm:bg>
    <a:solidFill>
      <a:schemeClr val="accent2">
        <a:lumMod val="60000"/>
        <a:lumOff val="40000"/>
        <a:alpha val="33000"/>
      </a:schemeClr>
    </a:solidFill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purl.oclc.org/ooxml/drawingml/diagram"/>
    </a:ext>
  </dgm:extLst>
</dgm:dataModel>
</file>

<file path=ppt/diagrams/data2.xml><?xml version="1.0" encoding="utf-8"?>
<dgm:dataModel xmlns:dgm="http://purl.oclc.org/ooxml/drawingml/diagram" xmlns:a="http://purl.oclc.org/ooxml/drawingml/main">
  <dgm:ptLst>
    <dgm:pt modelId="{3621911B-161C-4E75-8D98-8D5A3255E5BB}" type="doc">
      <dgm:prSet loTypeId="urn:microsoft.com/office/officeart/2005/8/layout/pList1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7FDC4D-8578-442C-B935-094E8B28F00D}">
      <dgm:prSet phldrT="[Text]" phldr="1"/>
      <dgm:spPr>
        <a:noFill/>
      </dgm:spPr>
      <dgm:t>
        <a:bodyPr/>
        <a:lstStyle/>
        <a:p>
          <a:endParaRPr lang="en-US" dirty="0"/>
        </a:p>
      </dgm:t>
    </dgm:pt>
    <dgm:pt modelId="{C59D1015-C201-4920-928A-58A1AFFEB32B}" type="parTrans" cxnId="{ECE45FEA-2FAC-4060-8578-94EA02C38FF1}">
      <dgm:prSet/>
      <dgm:spPr/>
      <dgm:t>
        <a:bodyPr/>
        <a:lstStyle/>
        <a:p>
          <a:endParaRPr lang="en-US"/>
        </a:p>
      </dgm:t>
    </dgm:pt>
    <dgm:pt modelId="{A2CA00AA-0A19-4FAC-96A8-328E8F8832E1}" type="sibTrans" cxnId="{ECE45FEA-2FAC-4060-8578-94EA02C38FF1}">
      <dgm:prSet/>
      <dgm:spPr/>
      <dgm:t>
        <a:bodyPr/>
        <a:lstStyle/>
        <a:p>
          <a:endParaRPr lang="en-US"/>
        </a:p>
      </dgm:t>
    </dgm:pt>
    <dgm:pt modelId="{8ACD3016-45A8-40B6-80A4-243779428DBF}">
      <dgm:prSet phldrT="[Text]" phldr="1"/>
      <dgm:spPr/>
      <dgm:t>
        <a:bodyPr/>
        <a:lstStyle/>
        <a:p>
          <a:endParaRPr lang="en-US" dirty="0"/>
        </a:p>
      </dgm:t>
    </dgm:pt>
    <dgm:pt modelId="{F18AD1B2-4CC6-40AA-AE6F-7A257A85B83E}" type="parTrans" cxnId="{2360502E-C506-480E-8820-D5A6B4C0053B}">
      <dgm:prSet/>
      <dgm:spPr/>
      <dgm:t>
        <a:bodyPr/>
        <a:lstStyle/>
        <a:p>
          <a:endParaRPr lang="en-US"/>
        </a:p>
      </dgm:t>
    </dgm:pt>
    <dgm:pt modelId="{23E24380-B9E0-4EFC-9DF9-F9DED75716F3}" type="sibTrans" cxnId="{2360502E-C506-480E-8820-D5A6B4C0053B}">
      <dgm:prSet/>
      <dgm:spPr/>
      <dgm:t>
        <a:bodyPr/>
        <a:lstStyle/>
        <a:p>
          <a:endParaRPr lang="en-US"/>
        </a:p>
      </dgm:t>
    </dgm:pt>
    <dgm:pt modelId="{5E2548DA-99C3-44C8-8605-FBDAF04F3E56}">
      <dgm:prSet phldrT="[Text]" phldr="1"/>
      <dgm:spPr/>
      <dgm:t>
        <a:bodyPr/>
        <a:lstStyle/>
        <a:p>
          <a:endParaRPr lang="en-US"/>
        </a:p>
      </dgm:t>
    </dgm:pt>
    <dgm:pt modelId="{4142181F-C883-481B-9CFE-07EF14758C67}" type="parTrans" cxnId="{54AA41BA-BC5F-428A-A93A-D9E81C2D56C1}">
      <dgm:prSet/>
      <dgm:spPr/>
      <dgm:t>
        <a:bodyPr/>
        <a:lstStyle/>
        <a:p>
          <a:endParaRPr lang="en-US"/>
        </a:p>
      </dgm:t>
    </dgm:pt>
    <dgm:pt modelId="{2C58CD49-A070-41C0-9C7D-7558759681CE}" type="sibTrans" cxnId="{54AA41BA-BC5F-428A-A93A-D9E81C2D56C1}">
      <dgm:prSet/>
      <dgm:spPr/>
      <dgm:t>
        <a:bodyPr/>
        <a:lstStyle/>
        <a:p>
          <a:endParaRPr lang="en-US"/>
        </a:p>
      </dgm:t>
    </dgm:pt>
    <dgm:pt modelId="{02FF73A8-174F-474E-BF98-B3D0105F3B6C}">
      <dgm:prSet phldrT="[Text]"/>
      <dgm:spPr>
        <a:custGeom>
          <a:avLst/>
          <a:gdLst/>
          <a:ahLst/>
          <a:cxnLst/>
          <a:rect l="0" t="0" r="0" b="0"/>
          <a:pathLst>
            <a:path w="2650602" h="1261641">
              <a:moveTo>
                <a:pt x="0" y="1261641"/>
              </a:moveTo>
              <a:lnTo>
                <a:pt x="2650602" y="1261641"/>
              </a:lnTo>
              <a:lnTo>
                <a:pt x="1226916" y="0"/>
              </a:lnTo>
              <a:close/>
            </a:path>
          </a:pathLst>
        </a:custGeom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Blah</a:t>
          </a:r>
          <a:endParaRPr lang="en-US" dirty="0"/>
        </a:p>
      </dgm:t>
    </dgm:pt>
    <dgm:pt modelId="{99795522-C1E3-4AD7-BBF3-E9DE3FB0E121}" type="parTrans" cxnId="{2CDBEE02-4661-43CB-846E-9341D1562315}">
      <dgm:prSet/>
      <dgm:spPr/>
      <dgm:t>
        <a:bodyPr/>
        <a:lstStyle/>
        <a:p>
          <a:endParaRPr lang="en-US"/>
        </a:p>
      </dgm:t>
    </dgm:pt>
    <dgm:pt modelId="{13BEA7F6-94ED-4400-9D2D-643F2547FB7E}" type="sibTrans" cxnId="{2CDBEE02-4661-43CB-846E-9341D1562315}">
      <dgm:prSet/>
      <dgm:spPr/>
      <dgm:t>
        <a:bodyPr/>
        <a:lstStyle/>
        <a:p>
          <a:endParaRPr lang="en-US"/>
        </a:p>
      </dgm:t>
    </dgm:pt>
    <dgm:pt modelId="{CE14C31A-F8C7-4471-B8BC-AFDB37176635}" type="pres">
      <dgm:prSet presAssocID="{3621911B-161C-4E75-8D98-8D5A3255E5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B15006-844A-4CD2-AAF6-D4C441AE53A0}" type="pres">
      <dgm:prSet presAssocID="{747FDC4D-8578-442C-B935-094E8B28F00D}" presName="compNode" presStyleCnt="0"/>
      <dgm:spPr/>
    </dgm:pt>
    <dgm:pt modelId="{B3665B03-490E-49E8-8B9F-0BF9272A40A6}" type="pres">
      <dgm:prSet presAssocID="{747FDC4D-8578-442C-B935-094E8B28F00D}" presName="pictRect" presStyleLbl="node1" presStyleIdx="0" presStyleCnt="4"/>
      <dgm:spPr>
        <a:prstGeom prst="smileyFace">
          <a:avLst/>
        </a:prstGeom>
      </dgm:spPr>
    </dgm:pt>
    <dgm:pt modelId="{7F95ED86-BE95-43FE-8042-2B5DCDBC6355}" type="pres">
      <dgm:prSet presAssocID="{747FDC4D-8578-442C-B935-094E8B28F00D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D2597-2C64-4252-BF9A-4615E00DF429}" type="pres">
      <dgm:prSet presAssocID="{A2CA00AA-0A19-4FAC-96A8-328E8F8832E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7F00D33-A45D-4479-9BF2-23563AF10F95}" type="pres">
      <dgm:prSet presAssocID="{8ACD3016-45A8-40B6-80A4-243779428DBF}" presName="compNode" presStyleCnt="0"/>
      <dgm:spPr/>
    </dgm:pt>
    <dgm:pt modelId="{8D1BCBB7-437E-499D-B4B7-1B460486D3A9}" type="pres">
      <dgm:prSet presAssocID="{8ACD3016-45A8-40B6-80A4-243779428DBF}" presName="pictRect" presStyleLbl="node1" presStyleIdx="1" presStyleCnt="4"/>
      <dgm:spPr/>
    </dgm:pt>
    <dgm:pt modelId="{B07479EF-7688-4AE7-B266-8E1D694D941E}" type="pres">
      <dgm:prSet presAssocID="{8ACD3016-45A8-40B6-80A4-243779428DBF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786F4-EE60-479E-9497-3CC4CA103136}" type="pres">
      <dgm:prSet presAssocID="{23E24380-B9E0-4EFC-9DF9-F9DED75716F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E17F396-E9AC-429B-979F-ED133CD8A0A5}" type="pres">
      <dgm:prSet presAssocID="{5E2548DA-99C3-44C8-8605-FBDAF04F3E56}" presName="compNode" presStyleCnt="0"/>
      <dgm:spPr/>
    </dgm:pt>
    <dgm:pt modelId="{205FF509-53CD-4425-B98A-D89FA7458511}" type="pres">
      <dgm:prSet presAssocID="{5E2548DA-99C3-44C8-8605-FBDAF04F3E56}" presName="pictRect" presStyleLbl="node1" presStyleIdx="2" presStyleCnt="4"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B48AF406-BB7B-40F8-8110-8A26C56B95E8}" type="pres">
      <dgm:prSet presAssocID="{5E2548DA-99C3-44C8-8605-FBDAF04F3E56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78721-4360-4B35-A13D-8CD1E21BAC0E}" type="pres">
      <dgm:prSet presAssocID="{2C58CD49-A070-41C0-9C7D-7558759681C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2310A75-8CBE-4842-A21A-5EB2D65064A4}" type="pres">
      <dgm:prSet presAssocID="{02FF73A8-174F-474E-BF98-B3D0105F3B6C}" presName="compNode" presStyleCnt="0"/>
      <dgm:spPr/>
    </dgm:pt>
    <dgm:pt modelId="{0CBA8F98-A87E-4F08-ACC5-9386B19D7E3A}" type="pres">
      <dgm:prSet presAssocID="{02FF73A8-174F-474E-BF98-B3D0105F3B6C}" presName="pictRect" presStyleLbl="node1" presStyleIdx="3" presStyleCnt="4"/>
      <dgm:spPr/>
    </dgm:pt>
    <dgm:pt modelId="{48A498AF-065B-42E5-8717-13CEE1AD97CC}" type="pres">
      <dgm:prSet presAssocID="{02FF73A8-174F-474E-BF98-B3D0105F3B6C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DBEE02-4661-43CB-846E-9341D1562315}" srcId="{3621911B-161C-4E75-8D98-8D5A3255E5BB}" destId="{02FF73A8-174F-474E-BF98-B3D0105F3B6C}" srcOrd="3" destOrd="0" parTransId="{99795522-C1E3-4AD7-BBF3-E9DE3FB0E121}" sibTransId="{13BEA7F6-94ED-4400-9D2D-643F2547FB7E}"/>
    <dgm:cxn modelId="{BD0F2BAF-47EA-4042-B412-3995B3CF218D}" type="presOf" srcId="{02FF73A8-174F-474E-BF98-B3D0105F3B6C}" destId="{48A498AF-065B-42E5-8717-13CEE1AD97CC}" srcOrd="0" destOrd="0" presId="urn:microsoft.com/office/officeart/2005/8/layout/pList1#1"/>
    <dgm:cxn modelId="{E07D01EF-7F80-4F85-B689-19FDB8E1C070}" type="presOf" srcId="{23E24380-B9E0-4EFC-9DF9-F9DED75716F3}" destId="{7F2786F4-EE60-479E-9497-3CC4CA103136}" srcOrd="0" destOrd="0" presId="urn:microsoft.com/office/officeart/2005/8/layout/pList1#1"/>
    <dgm:cxn modelId="{AF2458B2-DD7A-4008-A806-1E6E992A8084}" type="presOf" srcId="{A2CA00AA-0A19-4FAC-96A8-328E8F8832E1}" destId="{893D2597-2C64-4252-BF9A-4615E00DF429}" srcOrd="0" destOrd="0" presId="urn:microsoft.com/office/officeart/2005/8/layout/pList1#1"/>
    <dgm:cxn modelId="{5F09407D-2760-49FB-B545-84C3D88C7367}" type="presOf" srcId="{747FDC4D-8578-442C-B935-094E8B28F00D}" destId="{7F95ED86-BE95-43FE-8042-2B5DCDBC6355}" srcOrd="0" destOrd="0" presId="urn:microsoft.com/office/officeart/2005/8/layout/pList1#1"/>
    <dgm:cxn modelId="{2360502E-C506-480E-8820-D5A6B4C0053B}" srcId="{3621911B-161C-4E75-8D98-8D5A3255E5BB}" destId="{8ACD3016-45A8-40B6-80A4-243779428DBF}" srcOrd="1" destOrd="0" parTransId="{F18AD1B2-4CC6-40AA-AE6F-7A257A85B83E}" sibTransId="{23E24380-B9E0-4EFC-9DF9-F9DED75716F3}"/>
    <dgm:cxn modelId="{ECE45FEA-2FAC-4060-8578-94EA02C38FF1}" srcId="{3621911B-161C-4E75-8D98-8D5A3255E5BB}" destId="{747FDC4D-8578-442C-B935-094E8B28F00D}" srcOrd="0" destOrd="0" parTransId="{C59D1015-C201-4920-928A-58A1AFFEB32B}" sibTransId="{A2CA00AA-0A19-4FAC-96A8-328E8F8832E1}"/>
    <dgm:cxn modelId="{B7A2FFF0-2A5A-49BB-870E-2A6545CCA9D8}" type="presOf" srcId="{2C58CD49-A070-41C0-9C7D-7558759681CE}" destId="{EEC78721-4360-4B35-A13D-8CD1E21BAC0E}" srcOrd="0" destOrd="0" presId="urn:microsoft.com/office/officeart/2005/8/layout/pList1#1"/>
    <dgm:cxn modelId="{6D248DD2-A275-4A08-B2F5-7888E797B3DD}" type="presOf" srcId="{8ACD3016-45A8-40B6-80A4-243779428DBF}" destId="{B07479EF-7688-4AE7-B266-8E1D694D941E}" srcOrd="0" destOrd="0" presId="urn:microsoft.com/office/officeart/2005/8/layout/pList1#1"/>
    <dgm:cxn modelId="{6931C310-97B7-459E-9902-D598DE9CEBA5}" type="presOf" srcId="{3621911B-161C-4E75-8D98-8D5A3255E5BB}" destId="{CE14C31A-F8C7-4471-B8BC-AFDB37176635}" srcOrd="0" destOrd="0" presId="urn:microsoft.com/office/officeart/2005/8/layout/pList1#1"/>
    <dgm:cxn modelId="{54AA41BA-BC5F-428A-A93A-D9E81C2D56C1}" srcId="{3621911B-161C-4E75-8D98-8D5A3255E5BB}" destId="{5E2548DA-99C3-44C8-8605-FBDAF04F3E56}" srcOrd="2" destOrd="0" parTransId="{4142181F-C883-481B-9CFE-07EF14758C67}" sibTransId="{2C58CD49-A070-41C0-9C7D-7558759681CE}"/>
    <dgm:cxn modelId="{E1910E52-55CB-42AB-B33D-93B77C371AD3}" type="presOf" srcId="{5E2548DA-99C3-44C8-8605-FBDAF04F3E56}" destId="{B48AF406-BB7B-40F8-8110-8A26C56B95E8}" srcOrd="0" destOrd="0" presId="urn:microsoft.com/office/officeart/2005/8/layout/pList1#1"/>
    <dgm:cxn modelId="{FCEE6AB3-EFB6-46D0-BAD5-4F1790514067}" type="presParOf" srcId="{CE14C31A-F8C7-4471-B8BC-AFDB37176635}" destId="{6BB15006-844A-4CD2-AAF6-D4C441AE53A0}" srcOrd="0" destOrd="0" presId="urn:microsoft.com/office/officeart/2005/8/layout/pList1#1"/>
    <dgm:cxn modelId="{9CD57629-43C5-4A4E-A21D-AC763A724BFC}" type="presParOf" srcId="{6BB15006-844A-4CD2-AAF6-D4C441AE53A0}" destId="{B3665B03-490E-49E8-8B9F-0BF9272A40A6}" srcOrd="0" destOrd="0" presId="urn:microsoft.com/office/officeart/2005/8/layout/pList1#1"/>
    <dgm:cxn modelId="{4D2BED00-6182-4956-92A1-7900375656CC}" type="presParOf" srcId="{6BB15006-844A-4CD2-AAF6-D4C441AE53A0}" destId="{7F95ED86-BE95-43FE-8042-2B5DCDBC6355}" srcOrd="1" destOrd="0" presId="urn:microsoft.com/office/officeart/2005/8/layout/pList1#1"/>
    <dgm:cxn modelId="{C27C9ECF-A0FB-438B-BB84-42F802470B5F}" type="presParOf" srcId="{CE14C31A-F8C7-4471-B8BC-AFDB37176635}" destId="{893D2597-2C64-4252-BF9A-4615E00DF429}" srcOrd="1" destOrd="0" presId="urn:microsoft.com/office/officeart/2005/8/layout/pList1#1"/>
    <dgm:cxn modelId="{4C477AA8-FAD6-48FD-8242-58C1865D764E}" type="presParOf" srcId="{CE14C31A-F8C7-4471-B8BC-AFDB37176635}" destId="{C7F00D33-A45D-4479-9BF2-23563AF10F95}" srcOrd="2" destOrd="0" presId="urn:microsoft.com/office/officeart/2005/8/layout/pList1#1"/>
    <dgm:cxn modelId="{4211369B-128C-4E6E-B352-33327026A19A}" type="presParOf" srcId="{C7F00D33-A45D-4479-9BF2-23563AF10F95}" destId="{8D1BCBB7-437E-499D-B4B7-1B460486D3A9}" srcOrd="0" destOrd="0" presId="urn:microsoft.com/office/officeart/2005/8/layout/pList1#1"/>
    <dgm:cxn modelId="{F43ABA32-FDAB-4688-A83C-B068B7FA25B6}" type="presParOf" srcId="{C7F00D33-A45D-4479-9BF2-23563AF10F95}" destId="{B07479EF-7688-4AE7-B266-8E1D694D941E}" srcOrd="1" destOrd="0" presId="urn:microsoft.com/office/officeart/2005/8/layout/pList1#1"/>
    <dgm:cxn modelId="{CB884AE9-3CE6-4D86-8CA7-FA567FC3A151}" type="presParOf" srcId="{CE14C31A-F8C7-4471-B8BC-AFDB37176635}" destId="{7F2786F4-EE60-479E-9497-3CC4CA103136}" srcOrd="3" destOrd="0" presId="urn:microsoft.com/office/officeart/2005/8/layout/pList1#1"/>
    <dgm:cxn modelId="{47F0E7CF-44DB-4982-B129-E89557CAF2D3}" type="presParOf" srcId="{CE14C31A-F8C7-4471-B8BC-AFDB37176635}" destId="{9E17F396-E9AC-429B-979F-ED133CD8A0A5}" srcOrd="4" destOrd="0" presId="urn:microsoft.com/office/officeart/2005/8/layout/pList1#1"/>
    <dgm:cxn modelId="{4ABF9EFA-7773-4C66-84DE-CB5B2424E4FD}" type="presParOf" srcId="{9E17F396-E9AC-429B-979F-ED133CD8A0A5}" destId="{205FF509-53CD-4425-B98A-D89FA7458511}" srcOrd="0" destOrd="0" presId="urn:microsoft.com/office/officeart/2005/8/layout/pList1#1"/>
    <dgm:cxn modelId="{A6B6F227-1A12-430E-97D1-57D474DD615A}" type="presParOf" srcId="{9E17F396-E9AC-429B-979F-ED133CD8A0A5}" destId="{B48AF406-BB7B-40F8-8110-8A26C56B95E8}" srcOrd="1" destOrd="0" presId="urn:microsoft.com/office/officeart/2005/8/layout/pList1#1"/>
    <dgm:cxn modelId="{194A26D5-DD75-4FF8-8832-B2D9E8A79AF8}" type="presParOf" srcId="{CE14C31A-F8C7-4471-B8BC-AFDB37176635}" destId="{EEC78721-4360-4B35-A13D-8CD1E21BAC0E}" srcOrd="5" destOrd="0" presId="urn:microsoft.com/office/officeart/2005/8/layout/pList1#1"/>
    <dgm:cxn modelId="{CE29B058-C487-46CD-A89E-5C29CDAD3257}" type="presParOf" srcId="{CE14C31A-F8C7-4471-B8BC-AFDB37176635}" destId="{62310A75-8CBE-4842-A21A-5EB2D65064A4}" srcOrd="6" destOrd="0" presId="urn:microsoft.com/office/officeart/2005/8/layout/pList1#1"/>
    <dgm:cxn modelId="{D09DF680-66EA-4023-8DFA-E21B9E518E6C}" type="presParOf" srcId="{62310A75-8CBE-4842-A21A-5EB2D65064A4}" destId="{0CBA8F98-A87E-4F08-ACC5-9386B19D7E3A}" srcOrd="0" destOrd="0" presId="urn:microsoft.com/office/officeart/2005/8/layout/pList1#1"/>
    <dgm:cxn modelId="{B7A4BCA5-15B1-4B31-807F-383E2C63E64E}" type="presParOf" srcId="{62310A75-8CBE-4842-A21A-5EB2D65064A4}" destId="{48A498AF-065B-42E5-8717-13CEE1AD97CC}" srcOrd="1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relId="rId6" minVer="http://purl.oclc.org/ooxml/drawingml/diagram"/>
    </a:ext>
  </dgm:extLst>
</dgm:dataModel>
</file>

<file path=ppt/diagrams/drawing1.xml><?xml version="1.0" encoding="utf-8"?>
<dsp:drawing xmlns:dgm="http://purl.oclc.org/ooxml/drawingml/diagram" xmlns:dsp="http://schemas.microsoft.com/office/drawing/2008/diagram" xmlns:a="http://purl.oclc.org/ooxml/drawingml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purl.oclc.org/ooxml/drawingml/diagram" xmlns:dsp="http://schemas.microsoft.com/office/drawing/2008/diagram" xmlns:a="http://purl.oclc.org/ooxml/drawingml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purl.oclc.org/ooxml/drawingml/diagram" xmlns:a="http://purl.oclc.org/ooxml/drawingml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purl.oclc.org/ooxml/officeDocument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purl.oclc.org/ooxml/officeDocument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purl.oclc.org/ooxml/officeDocument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purl.oclc.org/ooxml/officeDocument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purl.oclc.org/ooxml/officeDocument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purl.oclc.org/ooxml/officeDocument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purl.oclc.org/ooxml/officeDocument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purl.oclc.org/ooxml/officeDocument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purl.oclc.org/ooxml/officeDocument/relationships" rot="90" type="flowChartExtract" r:blip="">
                  <dgm:adjLst/>
                </dgm:shape>
              </dgm:if>
              <dgm:else name="Name17">
                <dgm:shape xmlns:r="http://purl.oclc.org/ooxml/officeDocument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purl.oclc.org/ooxml/officeDocument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purl.oclc.org/ooxml/officeDocument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purl.oclc.org/ooxml/drawingml/diagram" xmlns:a="http://purl.oclc.org/ooxml/drawingml/main" uniqueId="urn:microsoft.com/office/officeart/2005/8/layout/pList1#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purl.oclc.org/ooxml/officeDocument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purl.oclc.org/ooxml/officeDocument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purl.oclc.org/ooxml/officeDocument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purl.oclc.org/ooxml/officeDocument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purl.oclc.org/ooxml/officeDocument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purl.oclc.org/ooxml/drawingml/diagram" xmlns:a="http://purl.oclc.org/ooxml/drawingml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purl.oclc.org/ooxml/drawingml/diagram" xmlns:a="http://purl.oclc.org/ooxml/drawingml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F24-5B21-445F-BA15-27F3487E8CB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97F0-6D57-4B63-85BC-B4FCDEDB4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F24-5B21-445F-BA15-27F3487E8CB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97F0-6D57-4B63-85BC-B4FCDEDB4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F24-5B21-445F-BA15-27F3487E8CB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97F0-6D57-4B63-85BC-B4FCDEDB4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F24-5B21-445F-BA15-27F3487E8CB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97F0-6D57-4B63-85BC-B4FCDEDB4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F24-5B21-445F-BA15-27F3487E8CB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97F0-6D57-4B63-85BC-B4FCDEDB4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F24-5B21-445F-BA15-27F3487E8CB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97F0-6D57-4B63-85BC-B4FCDEDB4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F24-5B21-445F-BA15-27F3487E8CB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97F0-6D57-4B63-85BC-B4FCDEDB4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F24-5B21-445F-BA15-27F3487E8CB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97F0-6D57-4B63-85BC-B4FCDEDB4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F24-5B21-445F-BA15-27F3487E8CB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97F0-6D57-4B63-85BC-B4FCDEDB4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F24-5B21-445F-BA15-27F3487E8CB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97F0-6D57-4B63-85BC-B4FCDEDB4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F24-5B21-445F-BA15-27F3487E8CB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97F0-6D57-4B63-85BC-B4FCDEDB4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3BF24-5B21-445F-BA15-27F3487E8CB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97F0-6D57-4B63-85BC-B4FCDEDB4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microsoft.com/office/2007/relationships/diagramDrawing" Target="../diagrams/drawing1.xml" Id="rId6" /><Relationship Type="http://purl.oclc.org/ooxml/officeDocument/relationships/diagramLayout" Target="../diagrams/layout1.xml" Id="rId3" /><Relationship Type="http://purl.oclc.org/ooxml/officeDocument/relationships/diagramData" Target="../diagrams/data1.xml" Id="rId2" /><Relationship Type="http://purl.oclc.org/ooxml/officeDocument/relationships/slideLayout" Target="../slideLayouts/slideLayout1.xml" Id="rId1" /><Relationship Type="http://purl.oclc.org/ooxml/officeDocument/relationships/diagramColors" Target="../diagrams/colors1.xml" Id="rId5" /><Relationship Type="http://purl.oclc.org/ooxml/officeDocument/relationships/diagramQuickStyle" Target="../diagrams/quickStyle1.xml" Id="rId4" /></Relationships>
</file>

<file path=ppt/slides/_rels/slide2.xml.rels>&#65279;<?xml version="1.0" encoding="utf-8"?><Relationships xmlns="http://schemas.openxmlformats.org/package/2006/relationships"><Relationship Type="http://schemas.microsoft.com/office/2007/relationships/diagramDrawing" Target="../diagrams/drawing2.xml" Id="rId6" /><Relationship Type="http://purl.oclc.org/ooxml/officeDocument/relationships/diagramLayout" Target="../diagrams/layout2.xml" Id="rId3" /><Relationship Type="http://purl.oclc.org/ooxml/officeDocument/relationships/diagramData" Target="../diagrams/data2.xml" Id="rId2" /><Relationship Type="http://purl.oclc.org/ooxml/officeDocument/relationships/slideLayout" Target="../slideLayouts/slideLayout7.xml" Id="rId1" /><Relationship Type="http://purl.oclc.org/ooxml/officeDocument/relationships/diagramColors" Target="../diagrams/colors2.xml" Id="rId5" /><Relationship Type="http://purl.oclc.org/ooxml/officeDocument/relationships/diagramQuickStyle" Target="../diagrams/quickStyle2.xml" Id="rId4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219200" y="838200"/>
          <a:ext cx="6096000" cy="4064000"/>
        </p:xfrm>
        <a:graphic>
          <a:graphicData uri="http://purl.oclc.org/ooxml/drawingml/diagram">
            <dgm:relIds xmlns:dgm="http://purl.oclc.org/ooxml/drawingml/diagram" xmlns:r="http://purl.oclc.org/ooxml/officeDocument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524000" y="1397000"/>
          <a:ext cx="7010400" cy="4927600"/>
        </p:xfrm>
        <a:graphic>
          <a:graphicData uri="http://purl.oclc.org/ooxml/drawingml/diagram">
            <dgm:relIds xmlns:dgm="http://purl.oclc.org/ooxml/drawingml/diagram" xmlns:r="http://purl.oclc.org/ooxml/officeDocument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31</TotalTime>
  <Words>11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Blackmon</dc:creator>
  <cp:lastModifiedBy>Office Automation Limited Client</cp:lastModifiedBy>
  <cp:revision>24</cp:revision>
  <dcterms:created xsi:type="dcterms:W3CDTF">2008-02-01T23:30:16Z</dcterms:created>
  <dcterms:modified xsi:type="dcterms:W3CDTF">2010-09-24T11:40:31Z</dcterms:modified>
</cp:coreProperties>
</file>