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4pPr algn="just">
              <a:buNone/>
            </a:lvl4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3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2010-09-24T10:59:30Z</dcterms:modified>
</cp:coreProperties>
</file>