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9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D825-B975-4A0C-85F4-E326D77A78A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4933-57FF-4487-8CE0-37958C58B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image" Target="../media/image1.jpeg" Id="rId2" /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View Properties</a:t>
            </a:r>
            <a:br>
              <a:rPr lang="en-US" dirty="0" smtClean="0"/>
            </a:br>
            <a:r>
              <a:rPr lang="en-US" sz="3100" dirty="0"/>
              <a:t> &lt;p:gridSpacing </a:t>
            </a:r>
            <a:r>
              <a:rPr lang="en-US" sz="3100" dirty="0" err="1"/>
              <a:t>cx</a:t>
            </a:r>
            <a:r>
              <a:rPr lang="en-US" sz="3100" smtClean="0"/>
              <a:t>=“78028800" </a:t>
            </a:r>
            <a:r>
              <a:rPr lang="en-US" sz="3100" dirty="0"/>
              <a:t>cy</a:t>
            </a:r>
            <a:r>
              <a:rPr lang="en-US" sz="3100" dirty="0" smtClean="0"/>
              <a:t>=“0"/&gt;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Hdoshi</a:t>
            </a:r>
            <a:endParaRPr lang="en-US" dirty="0"/>
          </a:p>
        </p:txBody>
      </p:sp>
      <p:pic>
        <p:nvPicPr>
          <p:cNvPr id="4" name="Picture 3" descr="F:\Users\hdoshi\Pictures\powerpoint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62000" cy="76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5410200"/>
            <a:ext cx="437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Do NOT resave this presentation.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Doing so will reset </a:t>
            </a:r>
            <a:r>
              <a:rPr lang="en-US" smtClean="0">
                <a:solidFill>
                  <a:srgbClr val="FF0000"/>
                </a:solidFill>
              </a:rPr>
              <a:t>cy=“0 </a:t>
            </a:r>
            <a:r>
              <a:rPr lang="en-US" dirty="0" smtClean="0">
                <a:solidFill>
                  <a:srgbClr val="FF0000"/>
                </a:solidFill>
              </a:rPr>
              <a:t>" to cy="78028800"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23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View Properties  &lt;p:gridSpacing cx=“78028800" cy=“0"/&gt;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View Properties </dc:title>
  <dc:creator>Harshal Doshi</dc:creator>
  <cp:lastModifiedBy>Office Automation Limited Client</cp:lastModifiedBy>
  <cp:revision>5</cp:revision>
  <dcterms:created xsi:type="dcterms:W3CDTF">2008-02-01T23:07:53Z</dcterms:created>
  <dcterms:modified xsi:type="dcterms:W3CDTF">2010-09-24T10:10:35Z</dcterms:modified>
</cp:coreProperties>
</file>