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handoutMaster" Target="handoutMasters/handout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handoutMasters/_rels/handout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 bwMode="ltGray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F6CEB-D3C5-43FA-88CF-E8C517EFECD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A5FD3-4AA5-4705-8314-A1AE75B21B6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990600" y="914400"/>
            <a:ext cx="2133600" cy="914400"/>
            <a:chOff x="2362200" y="2590800"/>
            <a:chExt cx="2133600" cy="914400"/>
          </a:xfrm>
        </p:grpSpPr>
        <p:sp>
          <p:nvSpPr>
            <p:cNvPr id="6" name="Rectangle 5"/>
            <p:cNvSpPr/>
            <p:nvPr/>
          </p:nvSpPr>
          <p:spPr bwMode="gray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 bwMode="ltGray">
          <a:xfrm>
            <a:off x="990600" y="2209800"/>
            <a:ext cx="2133600" cy="914400"/>
            <a:chOff x="2362200" y="2590800"/>
            <a:chExt cx="2133600" cy="914400"/>
          </a:xfrm>
        </p:grpSpPr>
        <p:sp>
          <p:nvSpPr>
            <p:cNvPr id="10" name="Rectangle 9"/>
            <p:cNvSpPr/>
            <p:nvPr/>
          </p:nvSpPr>
          <p:spPr bwMode="ltGray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invGray">
          <a:xfrm>
            <a:off x="990600" y="3505200"/>
            <a:ext cx="2133600" cy="914400"/>
            <a:chOff x="2362200" y="2590800"/>
            <a:chExt cx="2133600" cy="914400"/>
          </a:xfrm>
        </p:grpSpPr>
        <p:sp>
          <p:nvSpPr>
            <p:cNvPr id="13" name="Rectangle 12"/>
            <p:cNvSpPr/>
            <p:nvPr/>
          </p:nvSpPr>
          <p:spPr bwMode="invGray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invGray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White">
          <a:xfrm>
            <a:off x="990600" y="4800600"/>
            <a:ext cx="2133600" cy="914400"/>
            <a:chOff x="2362200" y="2590800"/>
            <a:chExt cx="2133600" cy="914400"/>
          </a:xfrm>
        </p:grpSpPr>
        <p:sp>
          <p:nvSpPr>
            <p:cNvPr id="16" name="Rectangle 15"/>
            <p:cNvSpPr/>
            <p:nvPr/>
          </p:nvSpPr>
          <p:spPr bwMode="grayWhite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White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 bwMode="blackGray">
          <a:xfrm>
            <a:off x="990600" y="6096000"/>
            <a:ext cx="2133600" cy="914400"/>
            <a:chOff x="2362200" y="2590800"/>
            <a:chExt cx="2133600" cy="914400"/>
          </a:xfrm>
        </p:grpSpPr>
        <p:sp>
          <p:nvSpPr>
            <p:cNvPr id="19" name="Rectangle 18"/>
            <p:cNvSpPr/>
            <p:nvPr/>
          </p:nvSpPr>
          <p:spPr bwMode="blackGray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blackGray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 bwMode="blackWhite">
          <a:xfrm>
            <a:off x="990600" y="7391400"/>
            <a:ext cx="2133600" cy="914400"/>
            <a:chOff x="2362200" y="2590800"/>
            <a:chExt cx="2133600" cy="914400"/>
          </a:xfrm>
        </p:grpSpPr>
        <p:sp>
          <p:nvSpPr>
            <p:cNvPr id="22" name="Rectangle 21"/>
            <p:cNvSpPr/>
            <p:nvPr/>
          </p:nvSpPr>
          <p:spPr bwMode="blackWhite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blackWhite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3657600" y="914400"/>
            <a:ext cx="2133600" cy="914400"/>
            <a:chOff x="2362200" y="2590800"/>
            <a:chExt cx="2133600" cy="9144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 bwMode="black">
          <a:xfrm>
            <a:off x="3657600" y="2286000"/>
            <a:ext cx="2133600" cy="914400"/>
            <a:chOff x="2362200" y="2590800"/>
            <a:chExt cx="2133600" cy="914400"/>
          </a:xfrm>
        </p:grpSpPr>
        <p:sp>
          <p:nvSpPr>
            <p:cNvPr id="28" name="Rectangle 27"/>
            <p:cNvSpPr/>
            <p:nvPr/>
          </p:nvSpPr>
          <p:spPr bwMode="black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black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 bwMode="white">
          <a:xfrm>
            <a:off x="3657600" y="3505200"/>
            <a:ext cx="2133600" cy="914400"/>
            <a:chOff x="2362200" y="2590800"/>
            <a:chExt cx="2133600" cy="914400"/>
          </a:xfrm>
        </p:grpSpPr>
        <p:sp>
          <p:nvSpPr>
            <p:cNvPr id="31" name="Rectangle 30"/>
            <p:cNvSpPr/>
            <p:nvPr/>
          </p:nvSpPr>
          <p:spPr bwMode="white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white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 bwMode="hidden">
          <a:xfrm>
            <a:off x="3810000" y="4800600"/>
            <a:ext cx="2133600" cy="914400"/>
            <a:chOff x="2362200" y="2590800"/>
            <a:chExt cx="2133600" cy="914400"/>
          </a:xfrm>
        </p:grpSpPr>
        <p:sp>
          <p:nvSpPr>
            <p:cNvPr id="34" name="Rectangle 33"/>
            <p:cNvSpPr/>
            <p:nvPr/>
          </p:nvSpPr>
          <p:spPr bwMode="hidden">
            <a:xfrm>
              <a:off x="23622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hidden">
            <a:xfrm>
              <a:off x="3581400" y="2590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80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E04E-1B5F-4A84-ABD2-9D1E74081D2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4CCC-6E79-454C-9F23-F116CB3F0E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Ko</dc:creator>
  <cp:lastModifiedBy>Office Automation Limited Client</cp:lastModifiedBy>
  <cp:revision>2</cp:revision>
  <dcterms:created xsi:type="dcterms:W3CDTF">2008-01-29T23:26:21Z</dcterms:created>
  <dcterms:modified xsi:type="dcterms:W3CDTF">2010-09-24T10:11:47Z</dcterms:modified>
</cp:coreProperties>
</file>