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purl.oclc.org/ooxml/drawingml/main" xmlns:r="http://purl.oclc.org/ooxml/officeDocument/relationships" xmlns:p="http://purl.oclc.org/ooxml/presentationml/main">
  <p:cmAuthor id="0" name="Harshal Doshi" initials="HD" lastIdx="2" clrIdx="0"/>
</p:cmAuthorLst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6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commentAuthors" Target="commentAuthors.xml" Id="rId3" /><Relationship Type="http://purl.oclc.org/ooxml/officeDocument/relationships/tableStyles" Target="tableStyles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heme" Target="theme/theme1.xml" Id="rId6" /><Relationship Type="http://purl.oclc.org/ooxml/officeDocument/relationships/viewProps" Target="viewProps.xml" Id="rId5" /><Relationship Type="http://purl.oclc.org/ooxml/officeDocument/relationships/presProps" Target="presProps.xml" Id="rId4" /></Relationships>
</file>

<file path=ppt/comments/comment1.xml><?xml version="1.0" encoding="utf-8"?>
<p:cmLst xmlns:a="http://purl.oclc.org/ooxml/drawingml/main" xmlns:r="http://purl.oclc.org/ooxml/officeDocument/relationships" xmlns:p="http://purl.oclc.org/ooxml/presentationml/main">
  <p:cm authorId="0" dt="2008-02-01T13:48:50.465" idx="1">
    <p:pos x="10" y="10"/>
    <p:text>PowerPoint Rocks!!!</p:text>
  </p:cm>
  <p:cm authorId="0" dt="2008-02-01T13:49:03.280" idx="2">
    <p:pos x="5244" y="384"/>
    <p:text>PowerPoint Logo!</p:text>
  </p:cm>
</p:cmLst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A26-EA81-463D-9F54-46C17061A37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CEE9-3A09-42B9-BD74-A2597D38B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A26-EA81-463D-9F54-46C17061A37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CEE9-3A09-42B9-BD74-A2597D38B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A26-EA81-463D-9F54-46C17061A37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CEE9-3A09-42B9-BD74-A2597D38B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A26-EA81-463D-9F54-46C17061A37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CEE9-3A09-42B9-BD74-A2597D38B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A26-EA81-463D-9F54-46C17061A37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CEE9-3A09-42B9-BD74-A2597D38B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A26-EA81-463D-9F54-46C17061A37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CEE9-3A09-42B9-BD74-A2597D38B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A26-EA81-463D-9F54-46C17061A37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CEE9-3A09-42B9-BD74-A2597D38B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A26-EA81-463D-9F54-46C17061A37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CEE9-3A09-42B9-BD74-A2597D38B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A26-EA81-463D-9F54-46C17061A37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CEE9-3A09-42B9-BD74-A2597D38B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A26-EA81-463D-9F54-46C17061A37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CEE9-3A09-42B9-BD74-A2597D38B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A26-EA81-463D-9F54-46C17061A37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CEE9-3A09-42B9-BD74-A2597D38B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4A26-EA81-463D-9F54-46C17061A37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CEE9-3A09-42B9-BD74-A2597D38B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comments" Target="../comments/comment1.xml" Id="rId3" /><Relationship Type="http://purl.oclc.org/ooxml/officeDocument/relationships/image" Target="../media/image1.jpeg" Id="rId2" /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View Properties</a:t>
            </a:r>
            <a:br>
              <a:rPr lang="en-US" dirty="0" smtClean="0"/>
            </a:br>
            <a:r>
              <a:rPr lang="en-US" dirty="0" smtClean="0"/>
              <a:t> &lt;p:viewPr </a:t>
            </a:r>
            <a:r>
              <a:rPr lang="en-US" dirty="0" err="1" smtClean="0"/>
              <a:t>showComments</a:t>
            </a:r>
            <a:r>
              <a:rPr lang="en-US" smtClean="0"/>
              <a:t>=“1” … 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Hdoshi</a:t>
            </a:r>
            <a:endParaRPr lang="en-US" dirty="0"/>
          </a:p>
        </p:txBody>
      </p:sp>
      <p:pic>
        <p:nvPicPr>
          <p:cNvPr id="4" name="Picture 2" descr="F:\Users\hdoshi\Pictures\powerpoint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609600"/>
            <a:ext cx="1238250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95400" y="5486400"/>
            <a:ext cx="5471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NOT resave this presentation.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Doing so will remove &lt;p:viewPr </a:t>
            </a:r>
            <a:r>
              <a:rPr lang="en-US" dirty="0" err="1" smtClean="0">
                <a:solidFill>
                  <a:srgbClr val="FF0000"/>
                </a:solidFill>
              </a:rPr>
              <a:t>showComments</a:t>
            </a:r>
            <a:r>
              <a:rPr lang="en-US" dirty="0" smtClean="0">
                <a:solidFill>
                  <a:srgbClr val="FF0000"/>
                </a:solidFill>
              </a:rPr>
              <a:t>=“1” … 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6</TotalTime>
  <Words>22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 View Properties  &lt;p:viewPr showComments=“1” … &gt;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View Properties</dc:title>
  <dc:creator>Harshal Doshi</dc:creator>
  <cp:lastModifiedBy>Office Automation Limited Client</cp:lastModifiedBy>
  <cp:revision>4</cp:revision>
  <dcterms:created xsi:type="dcterms:W3CDTF">2008-02-01T21:25:05Z</dcterms:created>
  <dcterms:modified xsi:type="dcterms:W3CDTF">2010-09-24T10:10:38Z</dcterms:modified>
</cp:coreProperties>
</file>