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6764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spc="70" dirty="0" smtClean="0">
                <a:latin typeface="Arial Black" pitchFamily="34" charset="0"/>
              </a:rPr>
              <a:t>This is text for the end of paragraph keywords spelling </a:t>
            </a:r>
            <a:r>
              <a:rPr lang="en-US" sz="2400" kern="0" spc="70" dirty="0" err="1" smtClean="0">
                <a:latin typeface="Arial Black" pitchFamily="34" charset="0"/>
              </a:rPr>
              <a:t>errrorrror</a:t>
            </a:r>
            <a:r>
              <a:rPr lang="en-US" sz="2400" kern="0" spc="70" dirty="0" smtClean="0">
                <a:latin typeface="Arial Black" pitchFamily="34" charset="0"/>
              </a:rPr>
              <a:t> (</a:t>
            </a:r>
            <a:r>
              <a:rPr lang="en-US" sz="2400" kern="0" spc="70" dirty="0" err="1" smtClean="0">
                <a:latin typeface="Arial Black" pitchFamily="34" charset="0"/>
              </a:rPr>
              <a:t>endpararpr</a:t>
            </a:r>
            <a:r>
              <a:rPr lang="en-US" sz="2400" kern="0" spc="70" dirty="0" smtClean="0">
                <a:latin typeface="Arial Black" pitchFamily="34" charset="0"/>
              </a:rPr>
              <a:t>).</a:t>
            </a:r>
            <a:endParaRPr lang="en-US" sz="2400" spc="70" dirty="0" err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4</TotalTime>
  <Words>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6</cp:revision>
  <dcterms:created xsi:type="dcterms:W3CDTF">2008-02-06T18:41:15Z</dcterms:created>
  <dcterms:modified xsi:type="dcterms:W3CDTF">2010-09-24T10:05:02Z</dcterms:modified>
</cp:coreProperties>
</file>