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219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</a:t>
            </a:r>
          </a:p>
          <a:p>
            <a:pPr marL="342900" indent="-342900">
              <a:buAutoNum type="arabicPeriod"/>
            </a:pPr>
            <a:r>
              <a:rPr lang="en-US" dirty="0" smtClean="0"/>
              <a:t>B</a:t>
            </a:r>
          </a:p>
          <a:p>
            <a:pPr marL="342900" indent="-342900">
              <a:buAutoNum type="arabicPeriod"/>
            </a:pPr>
            <a:r>
              <a:rPr lang="en-US" smtClean="0"/>
              <a:t>C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120</TotalTime>
  <Words>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12</cp:revision>
  <dcterms:created xsi:type="dcterms:W3CDTF">2008-02-06T23:34:05Z</dcterms:created>
  <dcterms:modified xsi:type="dcterms:W3CDTF">2010-09-24T10:06:43Z</dcterms:modified>
</cp:coreProperties>
</file>