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image" Target="../media/image1.jpeg" Id="rId2" /><Relationship Type="http://purl.oclc.org/ooxml/officeDocument/relationships/slideLayout" Target="../slideLayouts/slideLayout1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image" Target="../media/image2.jpeg" Id="rId2" /><Relationship Type="http://purl.oclc.org/ooxml/officeDocument/relationships/slideLayout" Target="../slideLayouts/slideLayout2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Saved As HTML</a:t>
            </a:r>
            <a:br>
              <a:rPr lang="en-US" dirty="0" smtClean="0"/>
            </a:br>
            <a:r>
              <a:rPr lang="en-US" sz="3600" dirty="0" smtClean="0"/>
              <a:t>Picture Target Resolution = 1024x786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HDoshi</a:t>
            </a:r>
            <a:endParaRPr lang="en-US" dirty="0"/>
          </a:p>
        </p:txBody>
      </p:sp>
      <p:pic>
        <p:nvPicPr>
          <p:cNvPr id="1026" name="Picture 2" descr="F:\Users\hdoshi\Pictures\powerpoint-logo.jpg"/>
          <p:cNvPicPr>
            <a:picLocks noChangeAspect="1" noChangeArrowheads="1"/>
          </p:cNvPicPr>
          <p:nvPr/>
        </p:nvPicPr>
        <p:blipFill>
          <a:blip r:embed="rId2"/>
          <a:srcRect b="7692"/>
          <a:stretch>
            <a:fillRect/>
          </a:stretch>
        </p:blipFill>
        <p:spPr bwMode="auto">
          <a:xfrm>
            <a:off x="7689850" y="381000"/>
            <a:ext cx="1073150" cy="99060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pic>
        <p:nvPicPr>
          <p:cNvPr id="4" name="Content Placeholder 3" descr="Waterfa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3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Presentation Saved As HTML Picture Target Resolution = 1024x786</vt:lpstr>
      <vt:lpstr>Waterfall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Saved As HTML</dc:title>
  <dc:creator>Harshal Doshi</dc:creator>
  <cp:lastModifiedBy>Office Automation Limited Client</cp:lastModifiedBy>
  <cp:revision>5</cp:revision>
  <dcterms:created xsi:type="dcterms:W3CDTF">2006-08-16T00:00:00Z</dcterms:created>
  <dcterms:modified xsi:type="dcterms:W3CDTF">2010-09-24T10:12:32Z</dcterms:modified>
</cp:coreProperties>
</file>