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Text_withExtrusion_200chars+Animation (Fly In, all at once).</a:t>
            </a:r>
            <a:r>
              <a:rPr lang="en-US" dirty="0" err="1" smtClean="0"/>
              <a:t>pptx</a:t>
            </a:r>
            <a:endParaRPr lang="en-US" dirty="0" smtClean="0"/>
          </a:p>
          <a:p>
            <a:r>
              <a:rPr lang="en-US" dirty="0" smtClean="0"/>
              <a:t>Format WordArt Dialog | </a:t>
            </a:r>
          </a:p>
          <a:p>
            <a:r>
              <a:rPr lang="en-US" dirty="0" smtClean="0"/>
              <a:t>	3-D Format | Depth: color set, and Depth = 10 pt </a:t>
            </a:r>
          </a:p>
          <a:p>
            <a:r>
              <a:rPr lang="en-US" dirty="0" smtClean="0"/>
              <a:t>	3-D</a:t>
            </a:r>
            <a:r>
              <a:rPr lang="en-US" baseline="0" dirty="0" smtClean="0"/>
              <a:t> Rotation |  Rotation | Y = 30  degree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Text</a:t>
            </a:r>
            <a:r>
              <a:rPr lang="en-US" smtClean="0"/>
              <a:t>: 200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dirty="0" smtClean="0"/>
              <a:t>The percentage have gone down in recent years, more people are using graphics</a:t>
            </a:r>
          </a:p>
          <a:p>
            <a:r>
              <a:rPr lang="en-US" dirty="0" smtClean="0"/>
              <a:t>Title and bullet layout is the most popular layout chosen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7</cp:revision>
  <dcterms:created xsi:type="dcterms:W3CDTF">2006-07-06T22:20:04Z</dcterms:created>
  <dcterms:modified xsi:type="dcterms:W3CDTF">2006-08-28T23:31:18Z</dcterms:modified>
</cp:coreProperties>
</file>