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charts/chart3.xml" ContentType="application/vnd.openxmlformats-officedocument.drawingml.char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3" r:id="rId7"/>
    <p:sldId id="271" r:id="rId8"/>
    <p:sldId id="261" r:id="rId9"/>
    <p:sldId id="262" r:id="rId10"/>
    <p:sldId id="27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84E427A-3D55-4303-BF80-6455036E1DE7}" styleName="Themed Styl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FB837D-C827-4EFA-A057-4D05807E0F7C}" styleName="Themed Styl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5758FB7-9AC5-4552-8A53-C91805E547FA}" styleName="Themed Styl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Themed Styl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gspm\vault\jeram\Public\BenchmarkFiles\Typical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gspm\vault\jeram\Public\BenchmarkFiles\Typical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gspm\vault\jeram\Public\BenchmarkFiles\Typical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title>
      <c:tx>
        <c:rich>
          <a:bodyPr/>
          <a:lstStyle/>
          <a:p>
            <a:pPr algn="ctr">
              <a:defRPr/>
            </a:pPr>
            <a:r>
              <a:rPr lang="en-US"/>
              <a:t>Presidential Approval Rating</a:t>
            </a:r>
          </a:p>
        </c:rich>
      </c:tx>
      <c:layout/>
    </c:title>
    <c:plotArea>
      <c:layout/>
      <c:pieChart>
        <c:varyColors val="1"/>
        <c:ser>
          <c:idx val="0"/>
          <c:order val="0"/>
          <c:dLbls>
            <c:numFmt formatCode="0%" sourceLinked="0"/>
            <c:showCatName val="1"/>
            <c:showPercent val="1"/>
            <c:showLeaderLines val="1"/>
          </c:dLbls>
          <c:cat>
            <c:strRef>
              <c:f>Sheet2!$A$2:$A$4</c:f>
              <c:strCache>
                <c:ptCount val="3"/>
                <c:pt idx="0">
                  <c:v>Approve</c:v>
                </c:pt>
                <c:pt idx="1">
                  <c:v>Disapprove</c:v>
                </c:pt>
                <c:pt idx="2">
                  <c:v>Neutral</c:v>
                </c:pt>
              </c:strCache>
            </c:strRef>
          </c:cat>
          <c:val>
            <c:numRef>
              <c:f>Sheet2!$B$2:$B$4</c:f>
              <c:numCache>
                <c:formatCode>General</c:formatCode>
                <c:ptCount val="3"/>
                <c:pt idx="0">
                  <c:v>0.37000000000000016</c:v>
                </c:pt>
                <c:pt idx="1">
                  <c:v>0.5900000000000003</c:v>
                </c:pt>
                <c:pt idx="2">
                  <c:v>4.0000000000000029E-2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1997</c:v>
                </c:pt>
              </c:strCache>
            </c:strRef>
          </c:tx>
          <c:dLbls>
            <c:numFmt formatCode="0%" sourceLinked="0"/>
            <c:showVal val="1"/>
          </c:dLbls>
          <c:cat>
            <c:strRef>
              <c:f>Sheet1!$A$2:$A$9</c:f>
              <c:strCache>
                <c:ptCount val="8"/>
                <c:pt idx="0">
                  <c:v>Graphics scanned or imported</c:v>
                </c:pt>
                <c:pt idx="1">
                  <c:v>Text only</c:v>
                </c:pt>
                <c:pt idx="2">
                  <c:v>ClipArt</c:v>
                </c:pt>
                <c:pt idx="3">
                  <c:v>Charts</c:v>
                </c:pt>
                <c:pt idx="4">
                  <c:v>Graphics using drawing tools</c:v>
                </c:pt>
                <c:pt idx="5">
                  <c:v>Tables</c:v>
                </c:pt>
                <c:pt idx="6">
                  <c:v>Org. Charts</c:v>
                </c:pt>
                <c:pt idx="7">
                  <c:v>Animations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0.29000000000000015</c:v>
                </c:pt>
                <c:pt idx="1">
                  <c:v>0.29000000000000015</c:v>
                </c:pt>
                <c:pt idx="2">
                  <c:v>0.24000000000000007</c:v>
                </c:pt>
                <c:pt idx="3">
                  <c:v>0.25</c:v>
                </c:pt>
                <c:pt idx="4">
                  <c:v>0.16</c:v>
                </c:pt>
                <c:pt idx="5">
                  <c:v>0.16</c:v>
                </c:pt>
                <c:pt idx="6">
                  <c:v>9.0000000000000024E-2</c:v>
                </c:pt>
                <c:pt idx="7">
                  <c:v>6.0000000000000026E-2</c:v>
                </c:pt>
              </c:numCache>
            </c:numRef>
          </c:val>
        </c:ser>
        <c:gapWidth val="75"/>
        <c:axId val="63847808"/>
        <c:axId val="63853696"/>
      </c:barChart>
      <c:catAx>
        <c:axId val="63847808"/>
        <c:scaling>
          <c:orientation val="minMax"/>
        </c:scaling>
        <c:axPos val="b"/>
        <c:majorTickMark val="none"/>
        <c:tickLblPos val="nextTo"/>
        <c:crossAx val="63853696"/>
        <c:crosses val="autoZero"/>
        <c:auto val="1"/>
        <c:lblAlgn val="ctr"/>
        <c:lblOffset val="100"/>
      </c:catAx>
      <c:valAx>
        <c:axId val="63853696"/>
        <c:scaling>
          <c:orientation val="minMax"/>
        </c:scaling>
        <c:axPos val="l"/>
        <c:numFmt formatCode="General" sourceLinked="1"/>
        <c:majorTickMark val="none"/>
        <c:tickLblPos val="nextTo"/>
        <c:crossAx val="63847808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Sheet1!$C$1</c:f>
              <c:strCache>
                <c:ptCount val="1"/>
                <c:pt idx="0">
                  <c:v>1995</c:v>
                </c:pt>
              </c:strCache>
            </c:strRef>
          </c:tx>
          <c:dLbls>
            <c:numFmt formatCode="0%" sourceLinked="0"/>
            <c:showVal val="1"/>
          </c:dLbls>
          <c:cat>
            <c:strRef>
              <c:f>Sheet1!$A$2:$A$9</c:f>
              <c:strCache>
                <c:ptCount val="8"/>
                <c:pt idx="0">
                  <c:v>Graphics scanned or imported</c:v>
                </c:pt>
                <c:pt idx="1">
                  <c:v>Text only</c:v>
                </c:pt>
                <c:pt idx="2">
                  <c:v>ClipArt</c:v>
                </c:pt>
                <c:pt idx="3">
                  <c:v>Charts</c:v>
                </c:pt>
                <c:pt idx="4">
                  <c:v>Graphics using drawing tools</c:v>
                </c:pt>
                <c:pt idx="5">
                  <c:v>Tables</c:v>
                </c:pt>
                <c:pt idx="6">
                  <c:v>Org. Charts</c:v>
                </c:pt>
                <c:pt idx="7">
                  <c:v>Animations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0.17</c:v>
                </c:pt>
                <c:pt idx="1">
                  <c:v>0.34</c:v>
                </c:pt>
                <c:pt idx="2">
                  <c:v>0.26</c:v>
                </c:pt>
                <c:pt idx="3">
                  <c:v>0.22</c:v>
                </c:pt>
                <c:pt idx="4">
                  <c:v>0.14000000000000001</c:v>
                </c:pt>
                <c:pt idx="5">
                  <c:v>0.12000000000000002</c:v>
                </c:pt>
                <c:pt idx="6">
                  <c:v>0.05</c:v>
                </c:pt>
                <c:pt idx="7">
                  <c:v>0.05</c:v>
                </c:pt>
              </c:numCache>
            </c:numRef>
          </c:val>
        </c:ser>
        <c:gapWidth val="75"/>
        <c:axId val="63885696"/>
        <c:axId val="63887232"/>
      </c:barChart>
      <c:catAx>
        <c:axId val="63885696"/>
        <c:scaling>
          <c:orientation val="minMax"/>
        </c:scaling>
        <c:axPos val="b"/>
        <c:majorTickMark val="none"/>
        <c:tickLblPos val="nextTo"/>
        <c:crossAx val="63887232"/>
        <c:crosses val="autoZero"/>
        <c:auto val="1"/>
        <c:lblAlgn val="ctr"/>
        <c:lblOffset val="100"/>
      </c:catAx>
      <c:valAx>
        <c:axId val="63887232"/>
        <c:scaling>
          <c:orientation val="minMax"/>
        </c:scaling>
        <c:axPos val="l"/>
        <c:numFmt formatCode="General" sourceLinked="1"/>
        <c:majorTickMark val="none"/>
        <c:tickLblPos val="nextTo"/>
        <c:crossAx val="63885696"/>
        <c:crosses val="autoZero"/>
        <c:crossBetween val="between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0D138-03BD-44D8-8D98-B798F0CCA3E1}" type="doc">
      <dgm:prSet loTypeId="urn:microsoft.com/office/officeart/2005/8/layout/cycle8#1" loCatId="cycle" qsTypeId="urn:microsoft.com/office/officeart/2005/8/quickstyle/simple2#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84D71D-329B-4510-889D-A9E0CD1DAC36}">
      <dgm:prSet phldrT="[Text]"/>
      <dgm:spPr/>
      <dgm:t>
        <a:bodyPr/>
        <a:lstStyle/>
        <a:p>
          <a:r>
            <a:rPr lang="en-US" dirty="0" smtClean="0"/>
            <a:t>Meetings</a:t>
          </a:r>
          <a:endParaRPr lang="en-US" dirty="0"/>
        </a:p>
      </dgm:t>
    </dgm:pt>
    <dgm:pt modelId="{3B696D2A-29ED-4411-A9A1-3A913C043451}" type="parTrans" cxnId="{776C98EF-E41D-4331-995D-9C4C71D42820}">
      <dgm:prSet/>
      <dgm:spPr/>
    </dgm:pt>
    <dgm:pt modelId="{805F4FFA-4CB4-44C7-94D0-3ED3A35C597A}" type="sibTrans" cxnId="{776C98EF-E41D-4331-995D-9C4C71D42820}">
      <dgm:prSet/>
      <dgm:spPr/>
      <dgm:t>
        <a:bodyPr/>
        <a:lstStyle/>
        <a:p>
          <a:endParaRPr lang="en-US"/>
        </a:p>
      </dgm:t>
    </dgm:pt>
    <dgm:pt modelId="{B871627C-F793-46D6-ADB1-EACE6E32A050}">
      <dgm:prSet phldrT="[Text]"/>
      <dgm:spPr/>
      <dgm:t>
        <a:bodyPr/>
        <a:lstStyle/>
        <a:p>
          <a:r>
            <a:rPr lang="en-US" smtClean="0"/>
            <a:t>Phone Calls</a:t>
          </a:r>
          <a:endParaRPr lang="en-US" dirty="0"/>
        </a:p>
      </dgm:t>
    </dgm:pt>
    <dgm:pt modelId="{07D4EB9D-3295-4B92-A710-9BB618DC2343}" type="parTrans" cxnId="{0E9934DE-374A-4FAF-A9BD-C15B7EB36DFE}">
      <dgm:prSet/>
      <dgm:spPr/>
    </dgm:pt>
    <dgm:pt modelId="{73D89CD0-BC28-4705-96D1-E5B25C9B1BB4}" type="sibTrans" cxnId="{0E9934DE-374A-4FAF-A9BD-C15B7EB36DFE}">
      <dgm:prSet/>
      <dgm:spPr/>
      <dgm:t>
        <a:bodyPr/>
        <a:lstStyle/>
        <a:p>
          <a:endParaRPr lang="en-US"/>
        </a:p>
      </dgm:t>
    </dgm:pt>
    <dgm:pt modelId="{D4A21555-9FA1-4171-9F80-2BF64E82C43D}">
      <dgm:prSet phldrT="[Text]"/>
      <dgm:spPr/>
      <dgm:t>
        <a:bodyPr/>
        <a:lstStyle/>
        <a:p>
          <a:r>
            <a:rPr lang="en-US" smtClean="0"/>
            <a:t>E-mail</a:t>
          </a:r>
          <a:endParaRPr lang="en-US" dirty="0"/>
        </a:p>
      </dgm:t>
    </dgm:pt>
    <dgm:pt modelId="{DE452C79-A649-4C07-8A73-E44C50333A0C}" type="parTrans" cxnId="{D64E0D8F-7CD5-42A0-807F-C21FA7DB25DE}">
      <dgm:prSet/>
      <dgm:spPr/>
    </dgm:pt>
    <dgm:pt modelId="{DD69ED5C-85BF-4C70-A463-378A325AD852}" type="sibTrans" cxnId="{D64E0D8F-7CD5-42A0-807F-C21FA7DB25DE}">
      <dgm:prSet/>
      <dgm:spPr/>
      <dgm:t>
        <a:bodyPr/>
        <a:lstStyle/>
        <a:p>
          <a:endParaRPr lang="en-US"/>
        </a:p>
      </dgm:t>
    </dgm:pt>
    <dgm:pt modelId="{5B432C78-7705-4A12-84FA-2C8102787580}">
      <dgm:prSet phldrT="[Text]"/>
      <dgm:spPr/>
      <dgm:t>
        <a:bodyPr/>
        <a:lstStyle/>
        <a:p>
          <a:r>
            <a:rPr lang="en-US" smtClean="0"/>
            <a:t>Documents</a:t>
          </a:r>
          <a:endParaRPr lang="en-US" dirty="0"/>
        </a:p>
      </dgm:t>
    </dgm:pt>
    <dgm:pt modelId="{A52F8331-B01D-4785-A852-726B47FFA9EF}" type="parTrans" cxnId="{11945A52-1ADD-426B-8E70-A930F8F75B86}">
      <dgm:prSet/>
      <dgm:spPr/>
    </dgm:pt>
    <dgm:pt modelId="{65A2E6A4-41F5-49AC-A1ED-81235FCC1BA2}" type="sibTrans" cxnId="{11945A52-1ADD-426B-8E70-A930F8F75B86}">
      <dgm:prSet/>
      <dgm:spPr/>
      <dgm:t>
        <a:bodyPr/>
        <a:lstStyle/>
        <a:p>
          <a:endParaRPr lang="en-US"/>
        </a:p>
      </dgm:t>
    </dgm:pt>
    <dgm:pt modelId="{3C0C79DB-E407-4556-9918-F355DB206EC8}" type="pres">
      <dgm:prSet presAssocID="{F150D138-03BD-44D8-8D98-B798F0CCA3E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BC77B1-225B-457E-8B3F-9E080396715B}" type="pres">
      <dgm:prSet presAssocID="{F150D138-03BD-44D8-8D98-B798F0CCA3E1}" presName="wedge1" presStyleLbl="node1" presStyleIdx="0" presStyleCnt="4"/>
      <dgm:spPr/>
      <dgm:t>
        <a:bodyPr/>
        <a:lstStyle/>
        <a:p>
          <a:endParaRPr lang="en-US"/>
        </a:p>
      </dgm:t>
    </dgm:pt>
    <dgm:pt modelId="{B6CD388B-25EF-45F5-B5C8-A6CA597A35FE}" type="pres">
      <dgm:prSet presAssocID="{F150D138-03BD-44D8-8D98-B798F0CCA3E1}" presName="dummy1a" presStyleCnt="0"/>
      <dgm:spPr/>
    </dgm:pt>
    <dgm:pt modelId="{99FDC1B4-C970-4F49-B556-A07954395903}" type="pres">
      <dgm:prSet presAssocID="{F150D138-03BD-44D8-8D98-B798F0CCA3E1}" presName="dummy1b" presStyleCnt="0"/>
      <dgm:spPr/>
    </dgm:pt>
    <dgm:pt modelId="{720A4985-FAB1-47B2-9011-071B07A02B06}" type="pres">
      <dgm:prSet presAssocID="{F150D138-03BD-44D8-8D98-B798F0CCA3E1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1689A-0953-490F-B1A7-6F5B0AB24151}" type="pres">
      <dgm:prSet presAssocID="{F150D138-03BD-44D8-8D98-B798F0CCA3E1}" presName="wedge2" presStyleLbl="node1" presStyleIdx="1" presStyleCnt="4"/>
      <dgm:spPr/>
      <dgm:t>
        <a:bodyPr/>
        <a:lstStyle/>
        <a:p>
          <a:endParaRPr lang="en-US"/>
        </a:p>
      </dgm:t>
    </dgm:pt>
    <dgm:pt modelId="{FA08E67F-EDBA-466D-85E3-6DDCB3F5BE57}" type="pres">
      <dgm:prSet presAssocID="{F150D138-03BD-44D8-8D98-B798F0CCA3E1}" presName="dummy2a" presStyleCnt="0"/>
      <dgm:spPr/>
    </dgm:pt>
    <dgm:pt modelId="{20B4DB1B-39A0-4D4F-83ED-366BE4BCE1FD}" type="pres">
      <dgm:prSet presAssocID="{F150D138-03BD-44D8-8D98-B798F0CCA3E1}" presName="dummy2b" presStyleCnt="0"/>
      <dgm:spPr/>
    </dgm:pt>
    <dgm:pt modelId="{9A8EAA57-6BD3-4AB6-927C-467209EF3CC9}" type="pres">
      <dgm:prSet presAssocID="{F150D138-03BD-44D8-8D98-B798F0CCA3E1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50DFA-8E58-4BA0-A5D3-7560473FE0A5}" type="pres">
      <dgm:prSet presAssocID="{F150D138-03BD-44D8-8D98-B798F0CCA3E1}" presName="wedge3" presStyleLbl="node1" presStyleIdx="2" presStyleCnt="4"/>
      <dgm:spPr/>
      <dgm:t>
        <a:bodyPr/>
        <a:lstStyle/>
        <a:p>
          <a:endParaRPr lang="en-US"/>
        </a:p>
      </dgm:t>
    </dgm:pt>
    <dgm:pt modelId="{7DE80687-F7BB-4E90-8653-00D34BC55BEF}" type="pres">
      <dgm:prSet presAssocID="{F150D138-03BD-44D8-8D98-B798F0CCA3E1}" presName="dummy3a" presStyleCnt="0"/>
      <dgm:spPr/>
    </dgm:pt>
    <dgm:pt modelId="{D6EFFCDA-29A1-4904-B087-21F7BB8E817F}" type="pres">
      <dgm:prSet presAssocID="{F150D138-03BD-44D8-8D98-B798F0CCA3E1}" presName="dummy3b" presStyleCnt="0"/>
      <dgm:spPr/>
    </dgm:pt>
    <dgm:pt modelId="{4B793D57-336B-4919-8503-9449AB9199FF}" type="pres">
      <dgm:prSet presAssocID="{F150D138-03BD-44D8-8D98-B798F0CCA3E1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4BA0D-E082-48B6-8E00-FAACA8492493}" type="pres">
      <dgm:prSet presAssocID="{F150D138-03BD-44D8-8D98-B798F0CCA3E1}" presName="wedge4" presStyleLbl="node1" presStyleIdx="3" presStyleCnt="4"/>
      <dgm:spPr/>
      <dgm:t>
        <a:bodyPr/>
        <a:lstStyle/>
        <a:p>
          <a:endParaRPr lang="en-US"/>
        </a:p>
      </dgm:t>
    </dgm:pt>
    <dgm:pt modelId="{A8AA581B-56E0-4596-81EA-253EEE600CA0}" type="pres">
      <dgm:prSet presAssocID="{F150D138-03BD-44D8-8D98-B798F0CCA3E1}" presName="dummy4a" presStyleCnt="0"/>
      <dgm:spPr/>
    </dgm:pt>
    <dgm:pt modelId="{5C720F77-374B-428A-AD47-D81E82956289}" type="pres">
      <dgm:prSet presAssocID="{F150D138-03BD-44D8-8D98-B798F0CCA3E1}" presName="dummy4b" presStyleCnt="0"/>
      <dgm:spPr/>
    </dgm:pt>
    <dgm:pt modelId="{E28762F1-1726-4F63-AB2C-59820EFBE76C}" type="pres">
      <dgm:prSet presAssocID="{F150D138-03BD-44D8-8D98-B798F0CCA3E1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3D7AD7-B1A7-4B00-8D9F-9D90B0440DCD}" type="pres">
      <dgm:prSet presAssocID="{805F4FFA-4CB4-44C7-94D0-3ED3A35C597A}" presName="arrowWedge1" presStyleLbl="fgSibTrans2D1" presStyleIdx="0" presStyleCnt="4"/>
      <dgm:spPr/>
    </dgm:pt>
    <dgm:pt modelId="{716BC208-9956-4C3A-B77C-EB0E720D4071}" type="pres">
      <dgm:prSet presAssocID="{73D89CD0-BC28-4705-96D1-E5B25C9B1BB4}" presName="arrowWedge2" presStyleLbl="fgSibTrans2D1" presStyleIdx="1" presStyleCnt="4"/>
      <dgm:spPr/>
    </dgm:pt>
    <dgm:pt modelId="{C89D7D54-EEC5-4998-8060-B44E7085278E}" type="pres">
      <dgm:prSet presAssocID="{DD69ED5C-85BF-4C70-A463-378A325AD852}" presName="arrowWedge3" presStyleLbl="fgSibTrans2D1" presStyleIdx="2" presStyleCnt="4"/>
      <dgm:spPr/>
    </dgm:pt>
    <dgm:pt modelId="{74E35EE5-1C88-460E-A10C-63320BB802BF}" type="pres">
      <dgm:prSet presAssocID="{65A2E6A4-41F5-49AC-A1ED-81235FCC1BA2}" presName="arrowWedge4" presStyleLbl="fgSibTrans2D1" presStyleIdx="3" presStyleCnt="4"/>
      <dgm:spPr/>
    </dgm:pt>
  </dgm:ptLst>
  <dgm:cxnLst>
    <dgm:cxn modelId="{9485F460-EF59-4EAC-95DB-08E2A5EC8608}" type="presOf" srcId="{5B432C78-7705-4A12-84FA-2C8102787580}" destId="{E28762F1-1726-4F63-AB2C-59820EFBE76C}" srcOrd="1" destOrd="0" presId="urn:microsoft.com/office/officeart/2005/8/layout/cycle8#1"/>
    <dgm:cxn modelId="{8CC27A12-0815-43BA-ADE7-DE2B4E44028C}" type="presOf" srcId="{4884D71D-329B-4510-889D-A9E0CD1DAC36}" destId="{FDBC77B1-225B-457E-8B3F-9E080396715B}" srcOrd="0" destOrd="0" presId="urn:microsoft.com/office/officeart/2005/8/layout/cycle8#1"/>
    <dgm:cxn modelId="{7B98E191-E407-42C9-8F73-E1C420F78DDC}" type="presOf" srcId="{5B432C78-7705-4A12-84FA-2C8102787580}" destId="{DA74BA0D-E082-48B6-8E00-FAACA8492493}" srcOrd="0" destOrd="0" presId="urn:microsoft.com/office/officeart/2005/8/layout/cycle8#1"/>
    <dgm:cxn modelId="{B2ED060D-7B10-46BD-82C4-78C9B09F5196}" type="presOf" srcId="{D4A21555-9FA1-4171-9F80-2BF64E82C43D}" destId="{EE850DFA-8E58-4BA0-A5D3-7560473FE0A5}" srcOrd="0" destOrd="0" presId="urn:microsoft.com/office/officeart/2005/8/layout/cycle8#1"/>
    <dgm:cxn modelId="{01CFD369-DB9A-4483-A5D6-CB2052666E97}" type="presOf" srcId="{B871627C-F793-46D6-ADB1-EACE6E32A050}" destId="{9A8EAA57-6BD3-4AB6-927C-467209EF3CC9}" srcOrd="1" destOrd="0" presId="urn:microsoft.com/office/officeart/2005/8/layout/cycle8#1"/>
    <dgm:cxn modelId="{82CBA43E-865A-4D09-A626-A419A4BA8CFC}" type="presOf" srcId="{4884D71D-329B-4510-889D-A9E0CD1DAC36}" destId="{720A4985-FAB1-47B2-9011-071B07A02B06}" srcOrd="1" destOrd="0" presId="urn:microsoft.com/office/officeart/2005/8/layout/cycle8#1"/>
    <dgm:cxn modelId="{37A15A5F-8F23-4982-BCA3-34BD97C6A8A9}" type="presOf" srcId="{D4A21555-9FA1-4171-9F80-2BF64E82C43D}" destId="{4B793D57-336B-4919-8503-9449AB9199FF}" srcOrd="1" destOrd="0" presId="urn:microsoft.com/office/officeart/2005/8/layout/cycle8#1"/>
    <dgm:cxn modelId="{D64E0D8F-7CD5-42A0-807F-C21FA7DB25DE}" srcId="{F150D138-03BD-44D8-8D98-B798F0CCA3E1}" destId="{D4A21555-9FA1-4171-9F80-2BF64E82C43D}" srcOrd="2" destOrd="0" parTransId="{DE452C79-A649-4C07-8A73-E44C50333A0C}" sibTransId="{DD69ED5C-85BF-4C70-A463-378A325AD852}"/>
    <dgm:cxn modelId="{11945A52-1ADD-426B-8E70-A930F8F75B86}" srcId="{F150D138-03BD-44D8-8D98-B798F0CCA3E1}" destId="{5B432C78-7705-4A12-84FA-2C8102787580}" srcOrd="3" destOrd="0" parTransId="{A52F8331-B01D-4785-A852-726B47FFA9EF}" sibTransId="{65A2E6A4-41F5-49AC-A1ED-81235FCC1BA2}"/>
    <dgm:cxn modelId="{1048E126-BB67-4685-A906-34B57BD60FC1}" type="presOf" srcId="{B871627C-F793-46D6-ADB1-EACE6E32A050}" destId="{97D1689A-0953-490F-B1A7-6F5B0AB24151}" srcOrd="0" destOrd="0" presId="urn:microsoft.com/office/officeart/2005/8/layout/cycle8#1"/>
    <dgm:cxn modelId="{0E9934DE-374A-4FAF-A9BD-C15B7EB36DFE}" srcId="{F150D138-03BD-44D8-8D98-B798F0CCA3E1}" destId="{B871627C-F793-46D6-ADB1-EACE6E32A050}" srcOrd="1" destOrd="0" parTransId="{07D4EB9D-3295-4B92-A710-9BB618DC2343}" sibTransId="{73D89CD0-BC28-4705-96D1-E5B25C9B1BB4}"/>
    <dgm:cxn modelId="{776C98EF-E41D-4331-995D-9C4C71D42820}" srcId="{F150D138-03BD-44D8-8D98-B798F0CCA3E1}" destId="{4884D71D-329B-4510-889D-A9E0CD1DAC36}" srcOrd="0" destOrd="0" parTransId="{3B696D2A-29ED-4411-A9A1-3A913C043451}" sibTransId="{805F4FFA-4CB4-44C7-94D0-3ED3A35C597A}"/>
    <dgm:cxn modelId="{4DC227D6-A514-40AC-847A-1D1EDD0E1C87}" type="presOf" srcId="{F150D138-03BD-44D8-8D98-B798F0CCA3E1}" destId="{3C0C79DB-E407-4556-9918-F355DB206EC8}" srcOrd="0" destOrd="0" presId="urn:microsoft.com/office/officeart/2005/8/layout/cycle8#1"/>
    <dgm:cxn modelId="{91335B01-6A91-4E8F-8F6D-C64532A16BC4}" type="presParOf" srcId="{3C0C79DB-E407-4556-9918-F355DB206EC8}" destId="{FDBC77B1-225B-457E-8B3F-9E080396715B}" srcOrd="0" destOrd="0" presId="urn:microsoft.com/office/officeart/2005/8/layout/cycle8#1"/>
    <dgm:cxn modelId="{D199A12A-0100-41A6-B179-BCC13DF8767D}" type="presParOf" srcId="{3C0C79DB-E407-4556-9918-F355DB206EC8}" destId="{B6CD388B-25EF-45F5-B5C8-A6CA597A35FE}" srcOrd="1" destOrd="0" presId="urn:microsoft.com/office/officeart/2005/8/layout/cycle8#1"/>
    <dgm:cxn modelId="{DF25B3CD-4F17-425A-BFB6-2272A38C607F}" type="presParOf" srcId="{3C0C79DB-E407-4556-9918-F355DB206EC8}" destId="{99FDC1B4-C970-4F49-B556-A07954395903}" srcOrd="2" destOrd="0" presId="urn:microsoft.com/office/officeart/2005/8/layout/cycle8#1"/>
    <dgm:cxn modelId="{AACE5F1D-7A8C-4F97-A565-DF0D6A4CEE34}" type="presParOf" srcId="{3C0C79DB-E407-4556-9918-F355DB206EC8}" destId="{720A4985-FAB1-47B2-9011-071B07A02B06}" srcOrd="3" destOrd="0" presId="urn:microsoft.com/office/officeart/2005/8/layout/cycle8#1"/>
    <dgm:cxn modelId="{C12C2FBB-BE41-4256-A86D-1B3DD5441128}" type="presParOf" srcId="{3C0C79DB-E407-4556-9918-F355DB206EC8}" destId="{97D1689A-0953-490F-B1A7-6F5B0AB24151}" srcOrd="4" destOrd="0" presId="urn:microsoft.com/office/officeart/2005/8/layout/cycle8#1"/>
    <dgm:cxn modelId="{45AC44E1-75D0-4074-8364-EE86C37504FF}" type="presParOf" srcId="{3C0C79DB-E407-4556-9918-F355DB206EC8}" destId="{FA08E67F-EDBA-466D-85E3-6DDCB3F5BE57}" srcOrd="5" destOrd="0" presId="urn:microsoft.com/office/officeart/2005/8/layout/cycle8#1"/>
    <dgm:cxn modelId="{524ED776-2F1F-48B9-987E-1CCED445B260}" type="presParOf" srcId="{3C0C79DB-E407-4556-9918-F355DB206EC8}" destId="{20B4DB1B-39A0-4D4F-83ED-366BE4BCE1FD}" srcOrd="6" destOrd="0" presId="urn:microsoft.com/office/officeart/2005/8/layout/cycle8#1"/>
    <dgm:cxn modelId="{DB4E4241-CE7B-4635-ACE1-D814FB5DC0A3}" type="presParOf" srcId="{3C0C79DB-E407-4556-9918-F355DB206EC8}" destId="{9A8EAA57-6BD3-4AB6-927C-467209EF3CC9}" srcOrd="7" destOrd="0" presId="urn:microsoft.com/office/officeart/2005/8/layout/cycle8#1"/>
    <dgm:cxn modelId="{9E1EA0DD-88BC-40DE-B898-2EACDD7AEEC0}" type="presParOf" srcId="{3C0C79DB-E407-4556-9918-F355DB206EC8}" destId="{EE850DFA-8E58-4BA0-A5D3-7560473FE0A5}" srcOrd="8" destOrd="0" presId="urn:microsoft.com/office/officeart/2005/8/layout/cycle8#1"/>
    <dgm:cxn modelId="{F165E1F4-9288-45F7-8BDC-633DB87D286C}" type="presParOf" srcId="{3C0C79DB-E407-4556-9918-F355DB206EC8}" destId="{7DE80687-F7BB-4E90-8653-00D34BC55BEF}" srcOrd="9" destOrd="0" presId="urn:microsoft.com/office/officeart/2005/8/layout/cycle8#1"/>
    <dgm:cxn modelId="{9051D311-74DE-4165-AF50-737B08F4715F}" type="presParOf" srcId="{3C0C79DB-E407-4556-9918-F355DB206EC8}" destId="{D6EFFCDA-29A1-4904-B087-21F7BB8E817F}" srcOrd="10" destOrd="0" presId="urn:microsoft.com/office/officeart/2005/8/layout/cycle8#1"/>
    <dgm:cxn modelId="{F10BC153-977F-480C-BBF4-D17607471C4E}" type="presParOf" srcId="{3C0C79DB-E407-4556-9918-F355DB206EC8}" destId="{4B793D57-336B-4919-8503-9449AB9199FF}" srcOrd="11" destOrd="0" presId="urn:microsoft.com/office/officeart/2005/8/layout/cycle8#1"/>
    <dgm:cxn modelId="{12FA0995-45DD-4B63-9364-CBF2AC9ECD9B}" type="presParOf" srcId="{3C0C79DB-E407-4556-9918-F355DB206EC8}" destId="{DA74BA0D-E082-48B6-8E00-FAACA8492493}" srcOrd="12" destOrd="0" presId="urn:microsoft.com/office/officeart/2005/8/layout/cycle8#1"/>
    <dgm:cxn modelId="{6D97CB16-5BDD-410C-A95A-9394DAB0226D}" type="presParOf" srcId="{3C0C79DB-E407-4556-9918-F355DB206EC8}" destId="{A8AA581B-56E0-4596-81EA-253EEE600CA0}" srcOrd="13" destOrd="0" presId="urn:microsoft.com/office/officeart/2005/8/layout/cycle8#1"/>
    <dgm:cxn modelId="{4B722A4B-2FAF-4443-BE66-BEBF74FBDC7F}" type="presParOf" srcId="{3C0C79DB-E407-4556-9918-F355DB206EC8}" destId="{5C720F77-374B-428A-AD47-D81E82956289}" srcOrd="14" destOrd="0" presId="urn:microsoft.com/office/officeart/2005/8/layout/cycle8#1"/>
    <dgm:cxn modelId="{77133481-8613-4055-8E85-11953C8808E8}" type="presParOf" srcId="{3C0C79DB-E407-4556-9918-F355DB206EC8}" destId="{E28762F1-1726-4F63-AB2C-59820EFBE76C}" srcOrd="15" destOrd="0" presId="urn:microsoft.com/office/officeart/2005/8/layout/cycle8#1"/>
    <dgm:cxn modelId="{E525B5A0-529E-461B-A754-DCF43172958D}" type="presParOf" srcId="{3C0C79DB-E407-4556-9918-F355DB206EC8}" destId="{303D7AD7-B1A7-4B00-8D9F-9D90B0440DCD}" srcOrd="16" destOrd="0" presId="urn:microsoft.com/office/officeart/2005/8/layout/cycle8#1"/>
    <dgm:cxn modelId="{0C108754-B773-41BE-8122-4FED6FB54707}" type="presParOf" srcId="{3C0C79DB-E407-4556-9918-F355DB206EC8}" destId="{716BC208-9956-4C3A-B77C-EB0E720D4071}" srcOrd="17" destOrd="0" presId="urn:microsoft.com/office/officeart/2005/8/layout/cycle8#1"/>
    <dgm:cxn modelId="{A8DC1A4C-C1B4-4A41-BFBC-A132B04ADC58}" type="presParOf" srcId="{3C0C79DB-E407-4556-9918-F355DB206EC8}" destId="{C89D7D54-EEC5-4998-8060-B44E7085278E}" srcOrd="18" destOrd="0" presId="urn:microsoft.com/office/officeart/2005/8/layout/cycle8#1"/>
    <dgm:cxn modelId="{CD4D7484-32CA-4698-A18F-5E9C9655DCF4}" type="presParOf" srcId="{3C0C79DB-E407-4556-9918-F355DB206EC8}" destId="{74E35EE5-1C88-460E-A10C-63320BB802BF}" srcOrd="19" destOrd="0" presId="urn:microsoft.com/office/officeart/2005/8/layout/cycle8#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9EC218-95A5-4055-92CB-7A2C9A9326E6}" type="doc">
      <dgm:prSet loTypeId="urn:microsoft.com/office/officeart/2005/8/layout/orgChart1#2" loCatId="hierarchy" qsTypeId="urn:microsoft.com/office/officeart/2005/8/quickstyle/simple2#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B8DFAF-A6F7-42E0-AB2F-28D718311892}">
      <dgm:prSet phldrT="[Text]"/>
      <dgm:spPr/>
      <dgm:t>
        <a:bodyPr/>
        <a:lstStyle/>
        <a:p>
          <a:r>
            <a:rPr lang="en-US" smtClean="0"/>
            <a:t>Fruit</a:t>
          </a:r>
          <a:endParaRPr lang="en-US" dirty="0"/>
        </a:p>
      </dgm:t>
    </dgm:pt>
    <dgm:pt modelId="{92C5E12F-88F4-4B62-8F51-01AE1AE95322}" type="parTrans" cxnId="{602B9D37-BA75-40C8-8D20-F10BBF7BF7A8}">
      <dgm:prSet/>
      <dgm:spPr/>
    </dgm:pt>
    <dgm:pt modelId="{DB22290E-0C17-4606-97C3-7DB19ABA9A69}" type="sibTrans" cxnId="{602B9D37-BA75-40C8-8D20-F10BBF7BF7A8}">
      <dgm:prSet/>
      <dgm:spPr/>
    </dgm:pt>
    <dgm:pt modelId="{22F732F8-6B81-497B-A30F-A5EA9DA183A7}">
      <dgm:prSet phldrT="[Text]"/>
      <dgm:spPr/>
      <dgm:t>
        <a:bodyPr/>
        <a:lstStyle/>
        <a:p>
          <a:r>
            <a:rPr lang="en-US" smtClean="0"/>
            <a:t>Berries</a:t>
          </a:r>
          <a:endParaRPr lang="en-US" dirty="0"/>
        </a:p>
      </dgm:t>
    </dgm:pt>
    <dgm:pt modelId="{F77DF953-A335-4300-8641-3EE868EB5322}" type="parTrans" cxnId="{2F53B786-2EE8-4054-895C-D632F9BBCAD3}">
      <dgm:prSet/>
      <dgm:spPr/>
    </dgm:pt>
    <dgm:pt modelId="{C4B2907B-AB5A-4A10-95E1-176A8FD82E6E}" type="sibTrans" cxnId="{2F53B786-2EE8-4054-895C-D632F9BBCAD3}">
      <dgm:prSet/>
      <dgm:spPr/>
    </dgm:pt>
    <dgm:pt modelId="{1748CCBD-1DE9-4819-A56E-7317994AC175}">
      <dgm:prSet phldrT="[Text]"/>
      <dgm:spPr/>
      <dgm:t>
        <a:bodyPr/>
        <a:lstStyle/>
        <a:p>
          <a:r>
            <a:rPr lang="en-US" smtClean="0"/>
            <a:t>Strawberry</a:t>
          </a:r>
          <a:endParaRPr lang="en-US" dirty="0"/>
        </a:p>
      </dgm:t>
    </dgm:pt>
    <dgm:pt modelId="{9C2F2389-988E-45E9-99AA-C56E370AFFF0}" type="parTrans" cxnId="{FF9E1E8B-05B9-4CE8-9975-72B67FFAC530}">
      <dgm:prSet/>
      <dgm:spPr/>
    </dgm:pt>
    <dgm:pt modelId="{95B1AF7E-B708-408A-A982-ACECC7311ACF}" type="sibTrans" cxnId="{FF9E1E8B-05B9-4CE8-9975-72B67FFAC530}">
      <dgm:prSet/>
      <dgm:spPr/>
    </dgm:pt>
    <dgm:pt modelId="{86085EEF-E1C2-4F10-B948-963A563FA248}">
      <dgm:prSet phldrT="[Text]"/>
      <dgm:spPr/>
      <dgm:t>
        <a:bodyPr/>
        <a:lstStyle/>
        <a:p>
          <a:r>
            <a:rPr lang="en-US" smtClean="0"/>
            <a:t>Raspberry</a:t>
          </a:r>
          <a:endParaRPr lang="en-US" dirty="0"/>
        </a:p>
      </dgm:t>
    </dgm:pt>
    <dgm:pt modelId="{7C2B2170-18E0-4175-979E-283827CB2A16}" type="parTrans" cxnId="{E41D1C5F-A425-4C3A-B7CF-F360E50DC885}">
      <dgm:prSet/>
      <dgm:spPr/>
    </dgm:pt>
    <dgm:pt modelId="{208596CD-C1C5-4C3D-8B33-36EBF9DDB7E8}" type="sibTrans" cxnId="{E41D1C5F-A425-4C3A-B7CF-F360E50DC885}">
      <dgm:prSet/>
      <dgm:spPr/>
    </dgm:pt>
    <dgm:pt modelId="{90AFB00F-34ED-49FB-8C7B-6BE1D00A6F94}">
      <dgm:prSet phldrT="[Text]"/>
      <dgm:spPr/>
      <dgm:t>
        <a:bodyPr/>
        <a:lstStyle/>
        <a:p>
          <a:r>
            <a:rPr lang="en-US" smtClean="0"/>
            <a:t>Melons</a:t>
          </a:r>
          <a:endParaRPr lang="en-US" dirty="0"/>
        </a:p>
      </dgm:t>
    </dgm:pt>
    <dgm:pt modelId="{07C1FDE6-7679-4391-986E-7AD302CD9714}" type="parTrans" cxnId="{C6DFB813-FFAF-4E91-BB1A-0209644F562B}">
      <dgm:prSet/>
      <dgm:spPr/>
    </dgm:pt>
    <dgm:pt modelId="{BAE8BD31-250B-4B3F-81E5-4A540045FE83}" type="sibTrans" cxnId="{C6DFB813-FFAF-4E91-BB1A-0209644F562B}">
      <dgm:prSet/>
      <dgm:spPr/>
    </dgm:pt>
    <dgm:pt modelId="{4B9DF23F-B3E4-4C58-8CE9-A241B8FB4920}">
      <dgm:prSet phldrT="[Text]"/>
      <dgm:spPr/>
      <dgm:t>
        <a:bodyPr/>
        <a:lstStyle/>
        <a:p>
          <a:r>
            <a:rPr lang="en-US" smtClean="0"/>
            <a:t>Cantaloupe</a:t>
          </a:r>
          <a:endParaRPr lang="en-US" dirty="0"/>
        </a:p>
      </dgm:t>
    </dgm:pt>
    <dgm:pt modelId="{BC6A1C52-4782-4473-B2B5-D71978357907}" type="parTrans" cxnId="{99289AE5-D264-412F-B44E-97D1A78658D6}">
      <dgm:prSet/>
      <dgm:spPr/>
    </dgm:pt>
    <dgm:pt modelId="{495417A0-8826-43DA-82DA-3DF59D989DAA}" type="sibTrans" cxnId="{99289AE5-D264-412F-B44E-97D1A78658D6}">
      <dgm:prSet/>
      <dgm:spPr/>
    </dgm:pt>
    <dgm:pt modelId="{C2849BA7-0E0D-480B-94FF-721141E62F8B}">
      <dgm:prSet phldrT="[Text]"/>
      <dgm:spPr/>
      <dgm:t>
        <a:bodyPr/>
        <a:lstStyle/>
        <a:p>
          <a:r>
            <a:rPr lang="en-US" smtClean="0"/>
            <a:t>Honeydew</a:t>
          </a:r>
          <a:endParaRPr lang="en-US" dirty="0"/>
        </a:p>
      </dgm:t>
    </dgm:pt>
    <dgm:pt modelId="{AC779B28-8115-4091-8943-82F12C07191B}" type="parTrans" cxnId="{CB9C0734-D80E-4BD7-9CA7-E0831662F0BB}">
      <dgm:prSet/>
      <dgm:spPr/>
    </dgm:pt>
    <dgm:pt modelId="{46B9DF96-20FE-4E45-8FAE-B0D6FC0580F2}" type="sibTrans" cxnId="{CB9C0734-D80E-4BD7-9CA7-E0831662F0BB}">
      <dgm:prSet/>
      <dgm:spPr/>
    </dgm:pt>
    <dgm:pt modelId="{D7B63DC6-C6C7-405E-9C3D-E15D63D0154A}">
      <dgm:prSet phldrT="[Text]"/>
      <dgm:spPr/>
      <dgm:t>
        <a:bodyPr/>
        <a:lstStyle/>
        <a:p>
          <a:r>
            <a:rPr lang="en-US" dirty="0" smtClean="0"/>
            <a:t>Watermelon</a:t>
          </a:r>
          <a:endParaRPr lang="en-US" dirty="0"/>
        </a:p>
      </dgm:t>
    </dgm:pt>
    <dgm:pt modelId="{04A2D0C5-A2A5-47AD-8BD5-CE5D8F3EEA7C}" type="parTrans" cxnId="{D1DA0719-3DC7-44BB-9D9C-AB14B60B65E6}">
      <dgm:prSet/>
      <dgm:spPr/>
    </dgm:pt>
    <dgm:pt modelId="{01C4E58C-CBB3-4621-9D5E-91FC68A01743}" type="sibTrans" cxnId="{D1DA0719-3DC7-44BB-9D9C-AB14B60B65E6}">
      <dgm:prSet/>
      <dgm:spPr/>
    </dgm:pt>
    <dgm:pt modelId="{A14D5BC7-975A-4950-BC0E-9C5B53C7D2C8}" type="pres">
      <dgm:prSet presAssocID="{DE9EC218-95A5-4055-92CB-7A2C9A9326E6}" presName="hierChild1" presStyleCnt="0">
        <dgm:presLayoutVars>
          <dgm:orgChart val="1"/>
          <dgm:chPref val="1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4D29C9-5993-43B7-BC5E-FD3F3359DEDC}" type="pres">
      <dgm:prSet presAssocID="{4CB8DFAF-A6F7-42E0-AB2F-28D718311892}" presName="Name2" presStyleCnt="0">
        <dgm:presLayoutVars>
          <dgm:hierBranch/>
        </dgm:presLayoutVars>
      </dgm:prSet>
      <dgm:spPr/>
    </dgm:pt>
    <dgm:pt modelId="{6C371258-A361-4B59-A257-4A8F5ACE15E0}" type="pres">
      <dgm:prSet presAssocID="{4CB8DFAF-A6F7-42E0-AB2F-28D718311892}" presName="lvl1a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B8A5C3-EBB4-40C1-93BD-1108E83F1C0E}" type="pres">
      <dgm:prSet presAssocID="{4CB8DFAF-A6F7-42E0-AB2F-28D718311892}" presName="hierChild2" presStyleCnt="0"/>
      <dgm:spPr/>
    </dgm:pt>
    <dgm:pt modelId="{EAD7DA77-F02F-41B0-9E78-348D09516A9B}" type="pres">
      <dgm:prSet presAssocID="{F77DF953-A335-4300-8641-3EE868EB5322}" presName="Name19" presStyleLbl="parChTrans1D2" presStyleIdx="0" presStyleCnt="2"/>
      <dgm:spPr/>
    </dgm:pt>
    <dgm:pt modelId="{63BB3CA0-43BF-43F8-AC8A-ECD1C9A9C85D}" type="pres">
      <dgm:prSet presAssocID="{22F732F8-6B81-497B-A30F-A5EA9DA183A7}" presName="Name22" presStyleCnt="0">
        <dgm:presLayoutVars>
          <dgm:hierBranch/>
        </dgm:presLayoutVars>
      </dgm:prSet>
      <dgm:spPr/>
    </dgm:pt>
    <dgm:pt modelId="{17F5BC02-96B3-4E15-9F2F-8EE5ED3FD16F}" type="pres">
      <dgm:prSet presAssocID="{22F732F8-6B81-497B-A30F-A5EA9DA183A7}" presName="lvl2a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1FF296-5283-48A7-B7D1-89954244F033}" type="pres">
      <dgm:prSet presAssocID="{22F732F8-6B81-497B-A30F-A5EA9DA183A7}" presName="hierChild4" presStyleCnt="0"/>
      <dgm:spPr/>
    </dgm:pt>
    <dgm:pt modelId="{61D4A13A-C0B0-4DFF-9E30-656962FA9E97}" type="pres">
      <dgm:prSet presAssocID="{9C2F2389-988E-45E9-99AA-C56E370AFFF0}" presName="Name39" presStyleLbl="parChTrans1D3" presStyleIdx="0" presStyleCnt="5"/>
      <dgm:spPr/>
    </dgm:pt>
    <dgm:pt modelId="{747FC934-CB93-4BDD-A87C-F20BAFF702B9}" type="pres">
      <dgm:prSet presAssocID="{1748CCBD-1DE9-4819-A56E-7317994AC175}" presName="Name42" presStyleCnt="0">
        <dgm:presLayoutVars>
          <dgm:hierBranch/>
        </dgm:presLayoutVars>
      </dgm:prSet>
      <dgm:spPr/>
    </dgm:pt>
    <dgm:pt modelId="{1495C14A-5488-42BB-82FC-64A0F51401FE}" type="pres">
      <dgm:prSet presAssocID="{1748CCBD-1DE9-4819-A56E-7317994AC175}" presName="lvl3a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E8417D-F4DA-4956-856E-DB4E496DA70F}" type="pres">
      <dgm:prSet presAssocID="{1748CCBD-1DE9-4819-A56E-7317994AC175}" presName="hierChild8" presStyleCnt="0"/>
      <dgm:spPr/>
    </dgm:pt>
    <dgm:pt modelId="{21B5C24D-1520-449E-BA6A-FB2EC703BD7E}" type="pres">
      <dgm:prSet presAssocID="{1748CCBD-1DE9-4819-A56E-7317994AC175}" presName="hierChild9" presStyleCnt="0"/>
      <dgm:spPr/>
    </dgm:pt>
    <dgm:pt modelId="{375F6B0F-031D-49E8-9522-2DC2C7C26484}" type="pres">
      <dgm:prSet presAssocID="{7C2B2170-18E0-4175-979E-283827CB2A16}" presName="Name39" presStyleLbl="parChTrans1D3" presStyleIdx="1" presStyleCnt="5"/>
      <dgm:spPr/>
    </dgm:pt>
    <dgm:pt modelId="{3549BFBF-6BD1-4A73-97E4-5BB738FB8B9B}" type="pres">
      <dgm:prSet presAssocID="{86085EEF-E1C2-4F10-B948-963A563FA248}" presName="Name42" presStyleCnt="0">
        <dgm:presLayoutVars>
          <dgm:hierBranch/>
        </dgm:presLayoutVars>
      </dgm:prSet>
      <dgm:spPr/>
    </dgm:pt>
    <dgm:pt modelId="{D69E3806-DACB-494C-8ED7-929910C78D86}" type="pres">
      <dgm:prSet presAssocID="{86085EEF-E1C2-4F10-B948-963A563FA248}" presName="lvl3a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76940-BCA0-401B-B687-27E72663DEA4}" type="pres">
      <dgm:prSet presAssocID="{86085EEF-E1C2-4F10-B948-963A563FA248}" presName="hierChild8" presStyleCnt="0"/>
      <dgm:spPr/>
    </dgm:pt>
    <dgm:pt modelId="{4E233772-3E8A-4CA1-B945-640C9709E7A5}" type="pres">
      <dgm:prSet presAssocID="{86085EEF-E1C2-4F10-B948-963A563FA248}" presName="hierChild9" presStyleCnt="0"/>
      <dgm:spPr/>
    </dgm:pt>
    <dgm:pt modelId="{E1B812B6-CCA8-4E59-BC95-9301821473F6}" type="pres">
      <dgm:prSet presAssocID="{22F732F8-6B81-497B-A30F-A5EA9DA183A7}" presName="hierChild5" presStyleCnt="0"/>
      <dgm:spPr/>
    </dgm:pt>
    <dgm:pt modelId="{6ED2EE5A-49D7-4A52-8BE9-78CF3703F1EC}" type="pres">
      <dgm:prSet presAssocID="{07C1FDE6-7679-4391-986E-7AD302CD9714}" presName="Name19" presStyleLbl="parChTrans1D2" presStyleIdx="1" presStyleCnt="2"/>
      <dgm:spPr/>
    </dgm:pt>
    <dgm:pt modelId="{A89B282E-D32C-400C-B4D2-51210437606C}" type="pres">
      <dgm:prSet presAssocID="{90AFB00F-34ED-49FB-8C7B-6BE1D00A6F94}" presName="Name22" presStyleCnt="0">
        <dgm:presLayoutVars>
          <dgm:hierBranch/>
        </dgm:presLayoutVars>
      </dgm:prSet>
      <dgm:spPr/>
    </dgm:pt>
    <dgm:pt modelId="{7045BD03-8C79-4FC7-8D11-C0655203448F}" type="pres">
      <dgm:prSet presAssocID="{90AFB00F-34ED-49FB-8C7B-6BE1D00A6F94}" presName="lvl2a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8DD39F-8F07-4290-A468-F4821BA761AB}" type="pres">
      <dgm:prSet presAssocID="{90AFB00F-34ED-49FB-8C7B-6BE1D00A6F94}" presName="hierChild4" presStyleCnt="0"/>
      <dgm:spPr/>
    </dgm:pt>
    <dgm:pt modelId="{31347114-8ED0-41CE-8EC5-C2EA1DB2701F}" type="pres">
      <dgm:prSet presAssocID="{BC6A1C52-4782-4473-B2B5-D71978357907}" presName="Name39" presStyleLbl="parChTrans1D3" presStyleIdx="2" presStyleCnt="5"/>
      <dgm:spPr/>
    </dgm:pt>
    <dgm:pt modelId="{19EA2AAD-6D36-4FCA-BAAC-0F399CF75504}" type="pres">
      <dgm:prSet presAssocID="{4B9DF23F-B3E4-4C58-8CE9-A241B8FB4920}" presName="Name42" presStyleCnt="0">
        <dgm:presLayoutVars>
          <dgm:hierBranch/>
        </dgm:presLayoutVars>
      </dgm:prSet>
      <dgm:spPr/>
    </dgm:pt>
    <dgm:pt modelId="{6F7F0003-9099-4872-8B98-8807822DDFE8}" type="pres">
      <dgm:prSet presAssocID="{4B9DF23F-B3E4-4C58-8CE9-A241B8FB4920}" presName="lvl3a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BC67BA-0A09-4A5D-AC2C-26365249B1B9}" type="pres">
      <dgm:prSet presAssocID="{4B9DF23F-B3E4-4C58-8CE9-A241B8FB4920}" presName="hierChild8" presStyleCnt="0"/>
      <dgm:spPr/>
    </dgm:pt>
    <dgm:pt modelId="{E6A5A070-814D-4A56-B3A7-9AACF59F7571}" type="pres">
      <dgm:prSet presAssocID="{4B9DF23F-B3E4-4C58-8CE9-A241B8FB4920}" presName="hierChild9" presStyleCnt="0"/>
      <dgm:spPr/>
    </dgm:pt>
    <dgm:pt modelId="{EABABA99-16A5-4DA5-9FC6-488D00502230}" type="pres">
      <dgm:prSet presAssocID="{AC779B28-8115-4091-8943-82F12C07191B}" presName="Name39" presStyleLbl="parChTrans1D3" presStyleIdx="3" presStyleCnt="5"/>
      <dgm:spPr/>
    </dgm:pt>
    <dgm:pt modelId="{2F1786DA-67B5-496F-B392-4A0FB5A2E9BD}" type="pres">
      <dgm:prSet presAssocID="{C2849BA7-0E0D-480B-94FF-721141E62F8B}" presName="Name42" presStyleCnt="0">
        <dgm:presLayoutVars>
          <dgm:hierBranch/>
        </dgm:presLayoutVars>
      </dgm:prSet>
      <dgm:spPr/>
    </dgm:pt>
    <dgm:pt modelId="{52E5553B-996F-4613-AA02-494D3CBDE8CB}" type="pres">
      <dgm:prSet presAssocID="{C2849BA7-0E0D-480B-94FF-721141E62F8B}" presName="lvl3a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454C01-D9BB-4ADC-8A4C-A6819BCDC0C0}" type="pres">
      <dgm:prSet presAssocID="{C2849BA7-0E0D-480B-94FF-721141E62F8B}" presName="hierChild8" presStyleCnt="0"/>
      <dgm:spPr/>
    </dgm:pt>
    <dgm:pt modelId="{0771A5A8-305C-4647-96AF-85E41EBCB8E8}" type="pres">
      <dgm:prSet presAssocID="{C2849BA7-0E0D-480B-94FF-721141E62F8B}" presName="hierChild9" presStyleCnt="0"/>
      <dgm:spPr/>
    </dgm:pt>
    <dgm:pt modelId="{3078896A-35B1-45BC-9BA6-3E3DA73F7404}" type="pres">
      <dgm:prSet presAssocID="{04A2D0C5-A2A5-47AD-8BD5-CE5D8F3EEA7C}" presName="Name39" presStyleLbl="parChTrans1D3" presStyleIdx="4" presStyleCnt="5"/>
      <dgm:spPr/>
    </dgm:pt>
    <dgm:pt modelId="{20789113-C669-400C-89F4-AA9C37EFC2C7}" type="pres">
      <dgm:prSet presAssocID="{D7B63DC6-C6C7-405E-9C3D-E15D63D0154A}" presName="Name42" presStyleCnt="0">
        <dgm:presLayoutVars>
          <dgm:hierBranch/>
        </dgm:presLayoutVars>
      </dgm:prSet>
      <dgm:spPr/>
    </dgm:pt>
    <dgm:pt modelId="{6CA98CC4-527C-47E6-AF71-14D44D173B86}" type="pres">
      <dgm:prSet presAssocID="{D7B63DC6-C6C7-405E-9C3D-E15D63D0154A}" presName="lvl3a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13975C-8646-4C78-AFB6-F07358777FA0}" type="pres">
      <dgm:prSet presAssocID="{D7B63DC6-C6C7-405E-9C3D-E15D63D0154A}" presName="hierChild8" presStyleCnt="0"/>
      <dgm:spPr/>
    </dgm:pt>
    <dgm:pt modelId="{E4293657-EECC-45FB-8A3B-BD4B73DF6822}" type="pres">
      <dgm:prSet presAssocID="{D7B63DC6-C6C7-405E-9C3D-E15D63D0154A}" presName="hierChild9" presStyleCnt="0"/>
      <dgm:spPr/>
    </dgm:pt>
    <dgm:pt modelId="{D1340FEE-98EA-4DD8-BD60-FF7E2222F734}" type="pres">
      <dgm:prSet presAssocID="{90AFB00F-34ED-49FB-8C7B-6BE1D00A6F94}" presName="hierChild5" presStyleCnt="0"/>
      <dgm:spPr/>
    </dgm:pt>
    <dgm:pt modelId="{C5A67414-FE17-4227-A0EF-89124899AC18}" type="pres">
      <dgm:prSet presAssocID="{4CB8DFAF-A6F7-42E0-AB2F-28D718311892}" presName="hierChild3" presStyleCnt="0"/>
      <dgm:spPr/>
    </dgm:pt>
  </dgm:ptLst>
  <dgm:cxnLst>
    <dgm:cxn modelId="{E41D1C5F-A425-4C3A-B7CF-F360E50DC885}" srcId="{22F732F8-6B81-497B-A30F-A5EA9DA183A7}" destId="{86085EEF-E1C2-4F10-B948-963A563FA248}" srcOrd="1" destOrd="0" parTransId="{7C2B2170-18E0-4175-979E-283827CB2A16}" sibTransId="{208596CD-C1C5-4C3D-8B33-36EBF9DDB7E8}"/>
    <dgm:cxn modelId="{53CB403C-3E0E-4C79-B3E3-9BED4DEC5233}" type="presOf" srcId="{BC6A1C52-4782-4473-B2B5-D71978357907}" destId="{31347114-8ED0-41CE-8EC5-C2EA1DB2701F}" srcOrd="0" destOrd="0" presId="urn:microsoft.com/office/officeart/2005/8/layout/orgChart1#2"/>
    <dgm:cxn modelId="{01D605AB-1603-4D00-8678-3DED6A988BD7}" type="presOf" srcId="{AC779B28-8115-4091-8943-82F12C07191B}" destId="{EABABA99-16A5-4DA5-9FC6-488D00502230}" srcOrd="0" destOrd="0" presId="urn:microsoft.com/office/officeart/2005/8/layout/orgChart1#2"/>
    <dgm:cxn modelId="{D1DA0719-3DC7-44BB-9D9C-AB14B60B65E6}" srcId="{90AFB00F-34ED-49FB-8C7B-6BE1D00A6F94}" destId="{D7B63DC6-C6C7-405E-9C3D-E15D63D0154A}" srcOrd="2" destOrd="0" parTransId="{04A2D0C5-A2A5-47AD-8BD5-CE5D8F3EEA7C}" sibTransId="{01C4E58C-CBB3-4621-9D5E-91FC68A01743}"/>
    <dgm:cxn modelId="{2F5646D2-452C-4765-A9B2-F1B1A8E32D88}" type="presOf" srcId="{1748CCBD-1DE9-4819-A56E-7317994AC175}" destId="{1495C14A-5488-42BB-82FC-64A0F51401FE}" srcOrd="0" destOrd="0" presId="urn:microsoft.com/office/officeart/2005/8/layout/orgChart1#2"/>
    <dgm:cxn modelId="{6309E9CE-4AFA-4CF7-A3C9-27125EBE4D11}" type="presOf" srcId="{9C2F2389-988E-45E9-99AA-C56E370AFFF0}" destId="{61D4A13A-C0B0-4DFF-9E30-656962FA9E97}" srcOrd="0" destOrd="0" presId="urn:microsoft.com/office/officeart/2005/8/layout/orgChart1#2"/>
    <dgm:cxn modelId="{184301A4-DDD4-4846-84A5-8B2CC3F27DFB}" type="presOf" srcId="{04A2D0C5-A2A5-47AD-8BD5-CE5D8F3EEA7C}" destId="{3078896A-35B1-45BC-9BA6-3E3DA73F7404}" srcOrd="0" destOrd="0" presId="urn:microsoft.com/office/officeart/2005/8/layout/orgChart1#2"/>
    <dgm:cxn modelId="{CB9C0734-D80E-4BD7-9CA7-E0831662F0BB}" srcId="{90AFB00F-34ED-49FB-8C7B-6BE1D00A6F94}" destId="{C2849BA7-0E0D-480B-94FF-721141E62F8B}" srcOrd="1" destOrd="0" parTransId="{AC779B28-8115-4091-8943-82F12C07191B}" sibTransId="{46B9DF96-20FE-4E45-8FAE-B0D6FC0580F2}"/>
    <dgm:cxn modelId="{9C359230-C4C6-4933-8506-EBD981B57ABD}" type="presOf" srcId="{07C1FDE6-7679-4391-986E-7AD302CD9714}" destId="{6ED2EE5A-49D7-4A52-8BE9-78CF3703F1EC}" srcOrd="0" destOrd="0" presId="urn:microsoft.com/office/officeart/2005/8/layout/orgChart1#2"/>
    <dgm:cxn modelId="{AFD54B00-A5EB-4FD7-A721-1C94A0AD56D3}" type="presOf" srcId="{86085EEF-E1C2-4F10-B948-963A563FA248}" destId="{D69E3806-DACB-494C-8ED7-929910C78D86}" srcOrd="0" destOrd="0" presId="urn:microsoft.com/office/officeart/2005/8/layout/orgChart1#2"/>
    <dgm:cxn modelId="{E157F540-4940-4640-A6E0-D39AB2BA6AF0}" type="presOf" srcId="{7C2B2170-18E0-4175-979E-283827CB2A16}" destId="{375F6B0F-031D-49E8-9522-2DC2C7C26484}" srcOrd="0" destOrd="0" presId="urn:microsoft.com/office/officeart/2005/8/layout/orgChart1#2"/>
    <dgm:cxn modelId="{C6DFB813-FFAF-4E91-BB1A-0209644F562B}" srcId="{4CB8DFAF-A6F7-42E0-AB2F-28D718311892}" destId="{90AFB00F-34ED-49FB-8C7B-6BE1D00A6F94}" srcOrd="1" destOrd="0" parTransId="{07C1FDE6-7679-4391-986E-7AD302CD9714}" sibTransId="{BAE8BD31-250B-4B3F-81E5-4A540045FE83}"/>
    <dgm:cxn modelId="{83E77776-E44C-4A48-8709-4693F185D4EA}" type="presOf" srcId="{C2849BA7-0E0D-480B-94FF-721141E62F8B}" destId="{52E5553B-996F-4613-AA02-494D3CBDE8CB}" srcOrd="0" destOrd="0" presId="urn:microsoft.com/office/officeart/2005/8/layout/orgChart1#2"/>
    <dgm:cxn modelId="{F4FCE335-33B0-4937-A8F4-3635CC49D0A2}" type="presOf" srcId="{22F732F8-6B81-497B-A30F-A5EA9DA183A7}" destId="{17F5BC02-96B3-4E15-9F2F-8EE5ED3FD16F}" srcOrd="0" destOrd="0" presId="urn:microsoft.com/office/officeart/2005/8/layout/orgChart1#2"/>
    <dgm:cxn modelId="{99289AE5-D264-412F-B44E-97D1A78658D6}" srcId="{90AFB00F-34ED-49FB-8C7B-6BE1D00A6F94}" destId="{4B9DF23F-B3E4-4C58-8CE9-A241B8FB4920}" srcOrd="0" destOrd="0" parTransId="{BC6A1C52-4782-4473-B2B5-D71978357907}" sibTransId="{495417A0-8826-43DA-82DA-3DF59D989DAA}"/>
    <dgm:cxn modelId="{2F53B786-2EE8-4054-895C-D632F9BBCAD3}" srcId="{4CB8DFAF-A6F7-42E0-AB2F-28D718311892}" destId="{22F732F8-6B81-497B-A30F-A5EA9DA183A7}" srcOrd="0" destOrd="0" parTransId="{F77DF953-A335-4300-8641-3EE868EB5322}" sibTransId="{C4B2907B-AB5A-4A10-95E1-176A8FD82E6E}"/>
    <dgm:cxn modelId="{4AA06393-24FD-4201-B26D-D20B6A516A65}" type="presOf" srcId="{90AFB00F-34ED-49FB-8C7B-6BE1D00A6F94}" destId="{7045BD03-8C79-4FC7-8D11-C0655203448F}" srcOrd="0" destOrd="0" presId="urn:microsoft.com/office/officeart/2005/8/layout/orgChart1#2"/>
    <dgm:cxn modelId="{CA3888EA-193E-4B80-BBA7-0576ED99DC31}" type="presOf" srcId="{DE9EC218-95A5-4055-92CB-7A2C9A9326E6}" destId="{A14D5BC7-975A-4950-BC0E-9C5B53C7D2C8}" srcOrd="0" destOrd="0" presId="urn:microsoft.com/office/officeart/2005/8/layout/orgChart1#2"/>
    <dgm:cxn modelId="{FF9E1E8B-05B9-4CE8-9975-72B67FFAC530}" srcId="{22F732F8-6B81-497B-A30F-A5EA9DA183A7}" destId="{1748CCBD-1DE9-4819-A56E-7317994AC175}" srcOrd="0" destOrd="0" parTransId="{9C2F2389-988E-45E9-99AA-C56E370AFFF0}" sibTransId="{95B1AF7E-B708-408A-A982-ACECC7311ACF}"/>
    <dgm:cxn modelId="{C9F27EB3-954D-403A-A222-6DB3A57142DF}" type="presOf" srcId="{4B9DF23F-B3E4-4C58-8CE9-A241B8FB4920}" destId="{6F7F0003-9099-4872-8B98-8807822DDFE8}" srcOrd="0" destOrd="0" presId="urn:microsoft.com/office/officeart/2005/8/layout/orgChart1#2"/>
    <dgm:cxn modelId="{A283D714-BB40-496E-965B-730087B2817A}" type="presOf" srcId="{F77DF953-A335-4300-8641-3EE868EB5322}" destId="{EAD7DA77-F02F-41B0-9E78-348D09516A9B}" srcOrd="0" destOrd="0" presId="urn:microsoft.com/office/officeart/2005/8/layout/orgChart1#2"/>
    <dgm:cxn modelId="{1BA88D06-60B4-4511-9C56-7A68FC96FE1A}" type="presOf" srcId="{4CB8DFAF-A6F7-42E0-AB2F-28D718311892}" destId="{6C371258-A361-4B59-A257-4A8F5ACE15E0}" srcOrd="0" destOrd="0" presId="urn:microsoft.com/office/officeart/2005/8/layout/orgChart1#2"/>
    <dgm:cxn modelId="{5786A607-B18D-49A7-8DD9-14CE0652BC7D}" type="presOf" srcId="{D7B63DC6-C6C7-405E-9C3D-E15D63D0154A}" destId="{6CA98CC4-527C-47E6-AF71-14D44D173B86}" srcOrd="0" destOrd="0" presId="urn:microsoft.com/office/officeart/2005/8/layout/orgChart1#2"/>
    <dgm:cxn modelId="{602B9D37-BA75-40C8-8D20-F10BBF7BF7A8}" srcId="{DE9EC218-95A5-4055-92CB-7A2C9A9326E6}" destId="{4CB8DFAF-A6F7-42E0-AB2F-28D718311892}" srcOrd="0" destOrd="0" parTransId="{92C5E12F-88F4-4B62-8F51-01AE1AE95322}" sibTransId="{DB22290E-0C17-4606-97C3-7DB19ABA9A69}"/>
    <dgm:cxn modelId="{2BA47C81-F3FF-436A-B18A-C83487F68198}" type="presParOf" srcId="{A14D5BC7-975A-4950-BC0E-9C5B53C7D2C8}" destId="{C04D29C9-5993-43B7-BC5E-FD3F3359DEDC}" srcOrd="0" destOrd="0" presId="urn:microsoft.com/office/officeart/2005/8/layout/orgChart1#2"/>
    <dgm:cxn modelId="{CF819EFB-68CB-4809-AF39-905D25924226}" type="presParOf" srcId="{C04D29C9-5993-43B7-BC5E-FD3F3359DEDC}" destId="{6C371258-A361-4B59-A257-4A8F5ACE15E0}" srcOrd="0" destOrd="0" presId="urn:microsoft.com/office/officeart/2005/8/layout/orgChart1#2"/>
    <dgm:cxn modelId="{71DC63E2-B34D-4990-9996-5F1B7E96CB55}" type="presParOf" srcId="{C04D29C9-5993-43B7-BC5E-FD3F3359DEDC}" destId="{F8B8A5C3-EBB4-40C1-93BD-1108E83F1C0E}" srcOrd="1" destOrd="0" presId="urn:microsoft.com/office/officeart/2005/8/layout/orgChart1#2"/>
    <dgm:cxn modelId="{B7106CDA-2E4D-45DF-9C8C-DBD5BE4AC8CB}" type="presParOf" srcId="{F8B8A5C3-EBB4-40C1-93BD-1108E83F1C0E}" destId="{EAD7DA77-F02F-41B0-9E78-348D09516A9B}" srcOrd="0" destOrd="0" presId="urn:microsoft.com/office/officeart/2005/8/layout/orgChart1#2"/>
    <dgm:cxn modelId="{A67C9D11-E2FA-46BA-8656-F5DE06F26CEC}" type="presParOf" srcId="{F8B8A5C3-EBB4-40C1-93BD-1108E83F1C0E}" destId="{63BB3CA0-43BF-43F8-AC8A-ECD1C9A9C85D}" srcOrd="1" destOrd="0" presId="urn:microsoft.com/office/officeart/2005/8/layout/orgChart1#2"/>
    <dgm:cxn modelId="{65F3DC36-1E83-4547-9F0C-FCCA615DAE73}" type="presParOf" srcId="{63BB3CA0-43BF-43F8-AC8A-ECD1C9A9C85D}" destId="{17F5BC02-96B3-4E15-9F2F-8EE5ED3FD16F}" srcOrd="0" destOrd="0" presId="urn:microsoft.com/office/officeart/2005/8/layout/orgChart1#2"/>
    <dgm:cxn modelId="{F31AD037-C6BF-440D-84AE-6C98EA2123D3}" type="presParOf" srcId="{63BB3CA0-43BF-43F8-AC8A-ECD1C9A9C85D}" destId="{901FF296-5283-48A7-B7D1-89954244F033}" srcOrd="1" destOrd="0" presId="urn:microsoft.com/office/officeart/2005/8/layout/orgChart1#2"/>
    <dgm:cxn modelId="{D51BCBD2-F04C-4176-9E05-30290B887374}" type="presParOf" srcId="{901FF296-5283-48A7-B7D1-89954244F033}" destId="{61D4A13A-C0B0-4DFF-9E30-656962FA9E97}" srcOrd="0" destOrd="0" presId="urn:microsoft.com/office/officeart/2005/8/layout/orgChart1#2"/>
    <dgm:cxn modelId="{4C9EC9DD-DCC7-451E-BCE4-8AFBB92F1AFB}" type="presParOf" srcId="{901FF296-5283-48A7-B7D1-89954244F033}" destId="{747FC934-CB93-4BDD-A87C-F20BAFF702B9}" srcOrd="1" destOrd="0" presId="urn:microsoft.com/office/officeart/2005/8/layout/orgChart1#2"/>
    <dgm:cxn modelId="{1DF748F8-FA58-435E-82DD-942F6D403766}" type="presParOf" srcId="{747FC934-CB93-4BDD-A87C-F20BAFF702B9}" destId="{1495C14A-5488-42BB-82FC-64A0F51401FE}" srcOrd="0" destOrd="0" presId="urn:microsoft.com/office/officeart/2005/8/layout/orgChart1#2"/>
    <dgm:cxn modelId="{0585EF7C-E814-477F-A424-B4A311BD0E74}" type="presParOf" srcId="{747FC934-CB93-4BDD-A87C-F20BAFF702B9}" destId="{29E8417D-F4DA-4956-856E-DB4E496DA70F}" srcOrd="1" destOrd="0" presId="urn:microsoft.com/office/officeart/2005/8/layout/orgChart1#2"/>
    <dgm:cxn modelId="{9D97CEF8-0B48-4CC5-826B-75E940452C55}" type="presParOf" srcId="{747FC934-CB93-4BDD-A87C-F20BAFF702B9}" destId="{21B5C24D-1520-449E-BA6A-FB2EC703BD7E}" srcOrd="2" destOrd="0" presId="urn:microsoft.com/office/officeart/2005/8/layout/orgChart1#2"/>
    <dgm:cxn modelId="{49CCB4D1-55D0-4AB1-AB84-0EC52A4CFE9C}" type="presParOf" srcId="{901FF296-5283-48A7-B7D1-89954244F033}" destId="{375F6B0F-031D-49E8-9522-2DC2C7C26484}" srcOrd="2" destOrd="0" presId="urn:microsoft.com/office/officeart/2005/8/layout/orgChart1#2"/>
    <dgm:cxn modelId="{9E66BE10-2BCD-443B-976A-8168AEE0CBB7}" type="presParOf" srcId="{901FF296-5283-48A7-B7D1-89954244F033}" destId="{3549BFBF-6BD1-4A73-97E4-5BB738FB8B9B}" srcOrd="3" destOrd="0" presId="urn:microsoft.com/office/officeart/2005/8/layout/orgChart1#2"/>
    <dgm:cxn modelId="{187E3F7A-5198-43C0-9538-D7A3186DA9C5}" type="presParOf" srcId="{3549BFBF-6BD1-4A73-97E4-5BB738FB8B9B}" destId="{D69E3806-DACB-494C-8ED7-929910C78D86}" srcOrd="0" destOrd="0" presId="urn:microsoft.com/office/officeart/2005/8/layout/orgChart1#2"/>
    <dgm:cxn modelId="{5D4ADB17-5167-4C92-B180-981F443076F1}" type="presParOf" srcId="{3549BFBF-6BD1-4A73-97E4-5BB738FB8B9B}" destId="{8F176940-BCA0-401B-B687-27E72663DEA4}" srcOrd="1" destOrd="0" presId="urn:microsoft.com/office/officeart/2005/8/layout/orgChart1#2"/>
    <dgm:cxn modelId="{DE88EF8B-525A-4FE8-B3B9-CE1D631A01D7}" type="presParOf" srcId="{3549BFBF-6BD1-4A73-97E4-5BB738FB8B9B}" destId="{4E233772-3E8A-4CA1-B945-640C9709E7A5}" srcOrd="2" destOrd="0" presId="urn:microsoft.com/office/officeart/2005/8/layout/orgChart1#2"/>
    <dgm:cxn modelId="{B29846B3-780B-46FE-9778-64567B39EA58}" type="presParOf" srcId="{63BB3CA0-43BF-43F8-AC8A-ECD1C9A9C85D}" destId="{E1B812B6-CCA8-4E59-BC95-9301821473F6}" srcOrd="2" destOrd="0" presId="urn:microsoft.com/office/officeart/2005/8/layout/orgChart1#2"/>
    <dgm:cxn modelId="{BFC7620A-FD34-4D16-8CBC-A27CDD7C94F6}" type="presParOf" srcId="{F8B8A5C3-EBB4-40C1-93BD-1108E83F1C0E}" destId="{6ED2EE5A-49D7-4A52-8BE9-78CF3703F1EC}" srcOrd="2" destOrd="0" presId="urn:microsoft.com/office/officeart/2005/8/layout/orgChart1#2"/>
    <dgm:cxn modelId="{8DF7E1DE-80CC-49B4-BAB9-BD79D969A8EC}" type="presParOf" srcId="{F8B8A5C3-EBB4-40C1-93BD-1108E83F1C0E}" destId="{A89B282E-D32C-400C-B4D2-51210437606C}" srcOrd="3" destOrd="0" presId="urn:microsoft.com/office/officeart/2005/8/layout/orgChart1#2"/>
    <dgm:cxn modelId="{758B1DAD-10A7-488A-B01C-EF2B240E5AE2}" type="presParOf" srcId="{A89B282E-D32C-400C-B4D2-51210437606C}" destId="{7045BD03-8C79-4FC7-8D11-C0655203448F}" srcOrd="0" destOrd="0" presId="urn:microsoft.com/office/officeart/2005/8/layout/orgChart1#2"/>
    <dgm:cxn modelId="{49764DE7-6F19-4F7F-8FAE-C5746164E310}" type="presParOf" srcId="{A89B282E-D32C-400C-B4D2-51210437606C}" destId="{B38DD39F-8F07-4290-A468-F4821BA761AB}" srcOrd="1" destOrd="0" presId="urn:microsoft.com/office/officeart/2005/8/layout/orgChart1#2"/>
    <dgm:cxn modelId="{E612A61C-C36B-4DD2-BBE1-B4894AB4F65A}" type="presParOf" srcId="{B38DD39F-8F07-4290-A468-F4821BA761AB}" destId="{31347114-8ED0-41CE-8EC5-C2EA1DB2701F}" srcOrd="0" destOrd="0" presId="urn:microsoft.com/office/officeart/2005/8/layout/orgChart1#2"/>
    <dgm:cxn modelId="{1C928720-4710-4FF6-8961-2CB635D09C07}" type="presParOf" srcId="{B38DD39F-8F07-4290-A468-F4821BA761AB}" destId="{19EA2AAD-6D36-4FCA-BAAC-0F399CF75504}" srcOrd="1" destOrd="0" presId="urn:microsoft.com/office/officeart/2005/8/layout/orgChart1#2"/>
    <dgm:cxn modelId="{57B1A25C-8613-4893-866A-615500B8E1C0}" type="presParOf" srcId="{19EA2AAD-6D36-4FCA-BAAC-0F399CF75504}" destId="{6F7F0003-9099-4872-8B98-8807822DDFE8}" srcOrd="0" destOrd="0" presId="urn:microsoft.com/office/officeart/2005/8/layout/orgChart1#2"/>
    <dgm:cxn modelId="{1854E31C-8752-4D7C-A694-075C9917732C}" type="presParOf" srcId="{19EA2AAD-6D36-4FCA-BAAC-0F399CF75504}" destId="{B7BC67BA-0A09-4A5D-AC2C-26365249B1B9}" srcOrd="1" destOrd="0" presId="urn:microsoft.com/office/officeart/2005/8/layout/orgChart1#2"/>
    <dgm:cxn modelId="{7A0EC500-EC29-41AE-A3CD-8B8AEC6A2ACF}" type="presParOf" srcId="{19EA2AAD-6D36-4FCA-BAAC-0F399CF75504}" destId="{E6A5A070-814D-4A56-B3A7-9AACF59F7571}" srcOrd="2" destOrd="0" presId="urn:microsoft.com/office/officeart/2005/8/layout/orgChart1#2"/>
    <dgm:cxn modelId="{53898854-785A-4CC5-A0F4-6B954A91EEAA}" type="presParOf" srcId="{B38DD39F-8F07-4290-A468-F4821BA761AB}" destId="{EABABA99-16A5-4DA5-9FC6-488D00502230}" srcOrd="2" destOrd="0" presId="urn:microsoft.com/office/officeart/2005/8/layout/orgChart1#2"/>
    <dgm:cxn modelId="{7C568794-FCE2-4346-845E-A735E79A7130}" type="presParOf" srcId="{B38DD39F-8F07-4290-A468-F4821BA761AB}" destId="{2F1786DA-67B5-496F-B392-4A0FB5A2E9BD}" srcOrd="3" destOrd="0" presId="urn:microsoft.com/office/officeart/2005/8/layout/orgChart1#2"/>
    <dgm:cxn modelId="{14D91885-1918-474B-A4CD-368FADFECFA3}" type="presParOf" srcId="{2F1786DA-67B5-496F-B392-4A0FB5A2E9BD}" destId="{52E5553B-996F-4613-AA02-494D3CBDE8CB}" srcOrd="0" destOrd="0" presId="urn:microsoft.com/office/officeart/2005/8/layout/orgChart1#2"/>
    <dgm:cxn modelId="{913F06A0-5A80-4786-886D-EC98F9DB0236}" type="presParOf" srcId="{2F1786DA-67B5-496F-B392-4A0FB5A2E9BD}" destId="{87454C01-D9BB-4ADC-8A4C-A6819BCDC0C0}" srcOrd="1" destOrd="0" presId="urn:microsoft.com/office/officeart/2005/8/layout/orgChart1#2"/>
    <dgm:cxn modelId="{6283EEF2-79F5-4F5E-A0D9-CD97161948ED}" type="presParOf" srcId="{2F1786DA-67B5-496F-B392-4A0FB5A2E9BD}" destId="{0771A5A8-305C-4647-96AF-85E41EBCB8E8}" srcOrd="2" destOrd="0" presId="urn:microsoft.com/office/officeart/2005/8/layout/orgChart1#2"/>
    <dgm:cxn modelId="{384F0C08-D23C-4856-88D2-A03A0AF76826}" type="presParOf" srcId="{B38DD39F-8F07-4290-A468-F4821BA761AB}" destId="{3078896A-35B1-45BC-9BA6-3E3DA73F7404}" srcOrd="4" destOrd="0" presId="urn:microsoft.com/office/officeart/2005/8/layout/orgChart1#2"/>
    <dgm:cxn modelId="{9B355AD8-F1D2-4F00-A869-B08830BCA4ED}" type="presParOf" srcId="{B38DD39F-8F07-4290-A468-F4821BA761AB}" destId="{20789113-C669-400C-89F4-AA9C37EFC2C7}" srcOrd="5" destOrd="0" presId="urn:microsoft.com/office/officeart/2005/8/layout/orgChart1#2"/>
    <dgm:cxn modelId="{2898882C-9487-4EC7-B8E2-054D888179BF}" type="presParOf" srcId="{20789113-C669-400C-89F4-AA9C37EFC2C7}" destId="{6CA98CC4-527C-47E6-AF71-14D44D173B86}" srcOrd="0" destOrd="0" presId="urn:microsoft.com/office/officeart/2005/8/layout/orgChart1#2"/>
    <dgm:cxn modelId="{C57ABC0E-6C36-453E-8DD2-1544B9E68177}" type="presParOf" srcId="{20789113-C669-400C-89F4-AA9C37EFC2C7}" destId="{4413975C-8646-4C78-AFB6-F07358777FA0}" srcOrd="1" destOrd="0" presId="urn:microsoft.com/office/officeart/2005/8/layout/orgChart1#2"/>
    <dgm:cxn modelId="{34DC6053-754B-4AF5-8351-8D3C3221E469}" type="presParOf" srcId="{20789113-C669-400C-89F4-AA9C37EFC2C7}" destId="{E4293657-EECC-45FB-8A3B-BD4B73DF6822}" srcOrd="2" destOrd="0" presId="urn:microsoft.com/office/officeart/2005/8/layout/orgChart1#2"/>
    <dgm:cxn modelId="{CCD179AB-C2C6-4262-8EE3-D728829CBF49}" type="presParOf" srcId="{A89B282E-D32C-400C-B4D2-51210437606C}" destId="{D1340FEE-98EA-4DD8-BD60-FF7E2222F734}" srcOrd="2" destOrd="0" presId="urn:microsoft.com/office/officeart/2005/8/layout/orgChart1#2"/>
    <dgm:cxn modelId="{50132B25-5E03-4A63-B917-AE68D924C092}" type="presParOf" srcId="{C04D29C9-5993-43B7-BC5E-FD3F3359DEDC}" destId="{C5A67414-FE17-4227-A0EF-89124899AC18}" srcOrd="2" destOrd="0" presId="urn:microsoft.com/office/officeart/2005/8/layout/orgChart1#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#1" minVer="12.0">
  <dgm:title val=""/>
  <dgm:desc val=""/>
  <dgm:catLst>
    <dgm:cat type="cycle" pri="42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func="var" arg="dir" op="equ" val="norm">
              <dgm:presOf axis="ch desOrSelf" ptType="node node" st="1 1" cnt="1 0"/>
            </dgm:if>
            <dgm:else name="Name12">
              <dgm:choose name="Name13">
                <dgm:if name="Name14" axis="ch" ptType="node" func="cnt" op="equ" val="1">
                  <dgm:presOf axis="ch desOrSelf" ptType="node node" st="1 1" cnt="1 0"/>
                </dgm:if>
                <dgm:if name="Name15" axis="ch" ptType="node" func="cnt" op="equ" val="2">
                  <dgm:presOf axis="ch desOrSelf" ptType="node node" st="2 1" cnt="1 0"/>
                </dgm:if>
                <dgm:if name="Name16" axis="ch" ptType="node" func="cnt" op="equ" val="3">
                  <dgm:presOf axis="ch desOrSelf" ptType="node node" st="3 1" cnt="1 0"/>
                </dgm:if>
                <dgm:if name="Name17" axis="ch" ptType="node" func="cnt" op="equ" val="4">
                  <dgm:presOf axis="ch desOrSelf" ptType="node node" st="4 1" cnt="1 0"/>
                </dgm:if>
                <dgm:if name="Name18" axis="ch" ptType="node" func="cnt" op="equ" val="5">
                  <dgm:presOf axis="ch desOrSelf" ptType="node node" st="5 1" cnt="1 0"/>
                </dgm:if>
                <dgm:if name="Name19" axis="ch" ptType="node" func="cnt" op="equ" val="6">
                  <dgm:presOf axis="ch desOrSelf" ptType="node node" st="6 1" cnt="1 0"/>
                </dgm:if>
                <dgm:else name="Name20">
                  <dgm:presOf axis="ch desOrSelf" ptType="node node" st="7 1" cnt="1 0"/>
                </dgm:else>
              </dgm:choose>
            </dgm:else>
          </dgm:choose>
          <dgm:choose name="Name21">
            <dgm:if name="Name22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3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4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5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26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27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28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100"/>
          </dgm:constrLst>
          <dgm:ruleLst>
            <dgm:rule type="primFontSz" val="36" fact="NaN" max="NaN"/>
            <dgm:rule type="primFontSz" val="2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func="var" arg="dir" op="equ" val="norm">
              <dgm:presOf axis="ch desOrSelf" ptType="node node" st="2 1" cnt="1 0"/>
            </dgm:if>
            <dgm:else name="Name45">
              <dgm:choose name="Name46">
                <dgm:if name="Name47" axis="ch" ptType="node" func="cnt" op="equ" val="2">
                  <dgm:presOf axis="ch desOrSelf" ptType="node node" st="1 1" cnt="1 0"/>
                </dgm:if>
                <dgm:if name="Name48" axis="ch" ptType="node" func="cnt" op="equ" val="3">
                  <dgm:presOf axis="ch desOrSelf" ptType="node node" st="2 1" cnt="1 0"/>
                </dgm:if>
                <dgm:if name="Name49" axis="ch" ptType="node" func="cnt" op="equ" val="4">
                  <dgm:presOf axis="ch desOrSelf" ptType="node node" st="3 1" cnt="1 0"/>
                </dgm:if>
                <dgm:if name="Name50" axis="ch" ptType="node" func="cnt" op="equ" val="5">
                  <dgm:presOf axis="ch desOrSelf" ptType="node node" st="4 1" cnt="1 0"/>
                </dgm:if>
                <dgm:if name="Name51" axis="ch" ptType="node" func="cnt" op="equ" val="6">
                  <dgm:presOf axis="ch desOrSelf" ptType="node node" st="5 1" cnt="1 0"/>
                </dgm:if>
                <dgm:else name="Name52">
                  <dgm:presOf axis="ch desOrSelf" ptType="node node" st="6 1" cnt="1 0"/>
                </dgm:else>
              </dgm:choose>
            </dgm:else>
          </dgm:choose>
          <dgm:choose name="Name53">
            <dgm:if name="Name5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5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5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5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5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5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100"/>
          </dgm:constrLst>
          <dgm:ruleLst>
            <dgm:rule type="primFontSz" val="36" fact="NaN" max="NaN"/>
            <dgm:rule type="primFontSz" val="2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func="var" arg="dir" op="equ" val="norm">
              <dgm:presOf axis="ch desOrSelf" ptType="node node" st="3 1" cnt="1 0"/>
            </dgm:if>
            <dgm:else name="Name75">
              <dgm:choose name="Name76">
                <dgm:if name="Name77" axis="ch" ptType="node" func="cnt" op="equ" val="3">
                  <dgm:presOf axis="ch desOrSelf" ptType="node node" st="1 1" cnt="1 0"/>
                </dgm:if>
                <dgm:if name="Name78" axis="ch" ptType="node" func="cnt" op="equ" val="4">
                  <dgm:presOf axis="ch desOrSelf" ptType="node node" st="2 1" cnt="1 0"/>
                </dgm:if>
                <dgm:if name="Name79" axis="ch" ptType="node" func="cnt" op="equ" val="5">
                  <dgm:presOf axis="ch desOrSelf" ptType="node node" st="3 1" cnt="1 0"/>
                </dgm:if>
                <dgm:if name="Name80" axis="ch" ptType="node" func="cnt" op="equ" val="6">
                  <dgm:presOf axis="ch desOrSelf" ptType="node node" st="4 1" cnt="1 0"/>
                </dgm:if>
                <dgm:else name="Name81">
                  <dgm:presOf axis="ch desOrSelf" ptType="node node" st="5 1" cnt="1 0"/>
                </dgm:else>
              </dgm:choose>
            </dgm:else>
          </dgm:choose>
          <dgm:choose name="Name82">
            <dgm:if name="Name83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84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85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86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87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100"/>
          </dgm:constrLst>
          <dgm:ruleLst>
            <dgm:rule type="primFontSz" val="36" fact="NaN" max="NaN"/>
            <dgm:rule type="primFontSz" val="2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func="var" arg="dir" op="equ" val="norm">
              <dgm:presOf axis="ch desOrSelf" ptType="node node" st="4 1" cnt="1 0"/>
            </dgm:if>
            <dgm:else name="Name102">
              <dgm:choose name="Name103">
                <dgm:if name="Name104" axis="ch" ptType="node" func="cnt" op="equ" val="4">
                  <dgm:presOf axis="ch desOrSelf" ptType="node node" st="1 1" cnt="1 0"/>
                </dgm:if>
                <dgm:if name="Name105" axis="ch" ptType="node" func="cnt" op="equ" val="5">
                  <dgm:presOf axis="ch desOrSelf" ptType="node node" st="2 1" cnt="1 0"/>
                </dgm:if>
                <dgm:if name="Name106" axis="ch" ptType="node" func="cnt" op="equ" val="6">
                  <dgm:presOf axis="ch desOrSelf" ptType="node node" st="3 1" cnt="1 0"/>
                </dgm:if>
                <dgm:else name="Name107">
                  <dgm:presOf axis="ch desOrSelf" ptType="node node" st="4 1" cnt="1 0"/>
                </dgm:else>
              </dgm:choose>
            </dgm:else>
          </dgm:choose>
          <dgm:choose name="Name108">
            <dgm:if name="Name109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0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1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2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100"/>
          </dgm:constrLst>
          <dgm:ruleLst>
            <dgm:rule type="primFontSz" val="36" fact="NaN" max="NaN"/>
            <dgm:rule type="primFontSz" val="2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func="var" arg="dir" op="equ" val="norm">
              <dgm:presOf axis="ch desOrSelf" ptType="node node" st="5 1" cnt="1 0"/>
            </dgm:if>
            <dgm:else name="Name126">
              <dgm:choose name="Name127">
                <dgm:if name="Name128" axis="ch" ptType="node" func="cnt" op="equ" val="5">
                  <dgm:presOf axis="ch desOrSelf" ptType="node node" st="1 1" cnt="1 0"/>
                </dgm:if>
                <dgm:if name="Name129" axis="ch" ptType="node" func="cnt" op="equ" val="6">
                  <dgm:presOf axis="ch desOrSelf" ptType="node node" st="2 1" cnt="1 0"/>
                </dgm:if>
                <dgm:else name="Name130">
                  <dgm:presOf axis="ch desOrSelf" ptType="node node" st="3 1" cnt="1 0"/>
                </dgm:else>
              </dgm:choose>
            </dgm:else>
          </dgm:choose>
          <dgm:choose name="Name131">
            <dgm:if name="Name132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33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34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100"/>
          </dgm:constrLst>
          <dgm:ruleLst>
            <dgm:rule type="primFontSz" val="36" fact="NaN" max="NaN"/>
            <dgm:rule type="primFontSz" val="2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func="var" arg="dir" op="equ" val="norm">
              <dgm:presOf axis="ch desOrSelf" ptType="node node" st="6 1" cnt="1 0"/>
            </dgm:if>
            <dgm:else name="Name147">
              <dgm:choose name="Name148">
                <dgm:if name="Name149" axis="ch" ptType="node" func="cnt" op="equ" val="6">
                  <dgm:presOf axis="ch desOrSelf" ptType="node node" st="1 1" cnt="1 0"/>
                </dgm:if>
                <dgm:else name="Name150">
                  <dgm:presOf axis="ch desOrSelf" ptType="node node" st="2 1" cnt="1 0"/>
                </dgm:else>
              </dgm:choose>
            </dgm:else>
          </dgm:choose>
          <dgm:choose name="Name151">
            <dgm:if name="Name152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53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100"/>
          </dgm:constrLst>
          <dgm:ruleLst>
            <dgm:rule type="primFontSz" val="36" fact="NaN" max="NaN"/>
            <dgm:rule type="primFontSz" val="2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100"/>
          </dgm:constrLst>
          <dgm:ruleLst>
            <dgm:rule type="primFontSz" val="36" fact="NaN" max="NaN"/>
            <dgm:rule type="primFontSz" val="2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R"/>
                  <dgm:param type="endPts" val="tL"/>
                  <dgm:param type="begSty" val="noArr"/>
                  <dgm:param type="endSty" val="arr"/>
                </dgm:alg>
              </dgm:if>
              <dgm:else name="Name175">
                <dgm:alg type="conn">
                  <dgm:param type="connRout" val="curve"/>
                  <dgm:param type="srcNode" val="dummy1a"/>
                  <dgm:param type="dstNode" val="dummy1b"/>
                  <dgm:param type="begPts" val="tR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#2" minVer="12.0">
  <dgm:title val=""/>
  <dgm:desc val=""/>
  <dgm:catLst>
    <dgm:cat type="hierarchy" pri="1000"/>
    <dgm:cat type="convert" pri="17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orgChart val="1"/>
      <dgm:chPref val="1"/>
      <dgm:animOne val="branch"/>
      <dgm:animLvl val="lvl"/>
      <dgm:resizeHandles val="exact"/>
    </dgm:varLst>
    <dgm:alg type="hierChild"/>
    <dgm:shape xmlns:r="http://schemas.openxmlformats.org/officeDocument/2006/relationships" r:blip="">
      <dgm:adjLst/>
    </dgm:shape>
    <dgm:presOf/>
    <dgm:constrLst>
      <dgm:constr type="w" for="des" ptType="node" op="equ"/>
      <dgm:constr type="h" for="des" ptType="node" op="equ"/>
      <dgm:constr type="primFontSz" for="des" ptType="node" op="equ"/>
      <dgm:constr type="sp" for="des" op="equ"/>
      <dgm:constr type="sibSp" val="25"/>
      <dgm:constr type="sibSp" for="des" forName="hierChild2" refType="sibSp" fact="0.9"/>
      <dgm:constr type="sibSp" for="des" forName="hierChild3" refType="sibSp" fact="0.9"/>
      <dgm:constr type="sibSp" for="des" forName="hierChild4" refType="sibSp" fact="0.8"/>
      <dgm:constr type="sibSp" for="des" forName="hierChild5" refType="sibSp" fact="0.8"/>
      <dgm:constr type="sibSp" for="des" forName="hierChild6" refType="sibSp" fact="0.8"/>
      <dgm:constr type="sibSp" for="des" forName="hierChild7" refType="sibSp" fact="0.8"/>
      <dgm:constr type="sibSp" for="des" forName="hierChild8" refType="sibSp" fact="0.7"/>
      <dgm:constr type="sibSp" for="des" forName="hierChild9" refType="sibSp" fact="0.7"/>
      <dgm:constr type="sibSp" for="des" forName="hierChild10" refType="sibSp" fact="0.7"/>
      <dgm:constr type="sibSp" for="des" forName="hierChild11" refType="sibSp" fact="0.7"/>
      <dgm:constr type="sibSp" for="des" forName="hierChild12" refType="sibSp" fact="0.7"/>
      <dgm:constr type="sibSp" for="des" forName="hierChild13" refType="sibSp" fact="0.7"/>
      <dgm:constr type="sibSp" for="des" forName="hierChild14" refType="sibSp" fact="0.7"/>
      <dgm:constr type="sibSp" for="des" forName="hierChild15" refType="sibSp" fact="0.7"/>
      <dgm:constr type="sibSp" for="des" forName="hierChild16" refType="sibSp" fact="0.6"/>
      <dgm:constr type="sibSp" for="des" forName="hierChild17" refType="sibSp" fact="0.6"/>
      <dgm:constr type="sibSp" for="des" forName="hierChild18" refType="sibSp" fact="0.6"/>
      <dgm:constr type="sibSp" for="des" forName="hierChild19" refType="sibSp" fact="0.6"/>
      <dgm:constr type="sibSp" for="des" forName="hierChild20" refType="sibSp" fact="0.6"/>
      <dgm:constr type="sibSp" for="des" forName="hierChild21" refType="sibSp" fact="0.6"/>
      <dgm:constr type="sibSp" for="des" forName="hierChild22" refType="sibSp" fact="0.6"/>
      <dgm:constr type="sibSp" for="des" forName="hierChild23" refType="sibSp" fact="0.6"/>
      <dgm:constr type="sibSp" for="des" forName="hierChild24" refType="sibSp" fact="0.6"/>
      <dgm:constr type="sibSp" for="des" forName="hierChild25" refType="sibSp" fact="0.6"/>
      <dgm:constr type="sibSp" for="des" forName="hierChild26" refType="sibSp" fact="0.6"/>
      <dgm:constr type="sibSp" for="des" forName="hierChild27" refType="sibSp" fact="0.6"/>
      <dgm:constr type="sibSp" for="des" forName="hierChild28" refType="sibSp" fact="0.6"/>
      <dgm:constr type="sibSp" for="des" forName="hierChild29" refType="sibSp" fact="0.6"/>
      <dgm:constr type="sibSp" for="des" forName="hierChild30" refType="sibSp" fact="0.6"/>
      <dgm:constr type="sibSp" for="des" forName="hierChild31" refType="sibSp" fact="0.6"/>
      <dgm:constr type="secSibSp" val="25"/>
      <dgm:constr type="secSibSp" for="des" forName="hierChild2" refType="secSibSp" fact="0.9"/>
      <dgm:constr type="secSibSp" for="des" forName="hierChild3" refType="secSibSp" fact="0.9"/>
      <dgm:constr type="secSibSp" for="des" forName="hierChild4" refType="secSibSp" fact="0.8"/>
      <dgm:constr type="secSibSp" for="des" forName="hierChild5" refType="secSibSp" fact="0.8"/>
      <dgm:constr type="secSibSp" for="des" forName="hierChild6" refType="secSibSp" fact="0.8"/>
      <dgm:constr type="secSibSp" for="des" forName="hierChild7" refType="secSibSp" fact="0.8"/>
      <dgm:constr type="secSibSp" for="des" forName="hierChild8" refType="secSibSp" fact="0.7"/>
      <dgm:constr type="secSibSp" for="des" forName="hierChild9" refType="secSibSp" fact="0.7"/>
      <dgm:constr type="secSibSp" for="des" forName="hierChild10" refType="secSibSp" fact="0.7"/>
      <dgm:constr type="secSibSp" for="des" forName="hierChild11" refType="secSibSp" fact="0.7"/>
      <dgm:constr type="secSibSp" for="des" forName="hierChild12" refType="secSibSp" fact="0.7"/>
      <dgm:constr type="secSibSp" for="des" forName="hierChild13" refType="secSibSp" fact="0.7"/>
      <dgm:constr type="secSibSp" for="des" forName="hierChild14" refType="secSibSp" fact="0.7"/>
      <dgm:constr type="secSibSp" for="des" forName="hierChild15" refType="secSibSp" fact="0.7"/>
      <dgm:constr type="secSibSp" for="des" forName="hierChild16" refType="secSibSp" fact="0.6"/>
      <dgm:constr type="secSibSp" for="des" forName="hierChild17" refType="secSibSp" fact="0.6"/>
      <dgm:constr type="secSibSp" for="des" forName="hierChild18" refType="secSibSp" fact="0.6"/>
      <dgm:constr type="secSibSp" for="des" forName="hierChild19" refType="secSibSp" fact="0.6"/>
      <dgm:constr type="secSibSp" for="des" forName="hierChild20" refType="secSibSp" fact="0.6"/>
      <dgm:constr type="secSibSp" for="des" forName="hierChild21" refType="secSibSp" fact="0.6"/>
      <dgm:constr type="secSibSp" for="des" forName="hierChild22" refType="secSibSp" fact="0.6"/>
      <dgm:constr type="secSibSp" for="des" forName="hierChild23" refType="secSibSp" fact="0.6"/>
      <dgm:constr type="secSibSp" for="des" forName="hierChild24" refType="secSibSp" fact="0.6"/>
      <dgm:constr type="secSibSp" for="des" forName="hierChild25" refType="secSibSp" fact="0.6"/>
      <dgm:constr type="secSibSp" for="des" forName="hierChild26" refType="secSibSp" fact="0.6"/>
      <dgm:constr type="secSibSp" for="des" forName="hierChild27" refType="secSibSp" fact="0.6"/>
      <dgm:constr type="secSibSp" for="des" forName="hierChild28" refType="secSibSp" fact="0.6"/>
      <dgm:constr type="secSibSp" for="des" forName="hierChild29" refType="secSibSp" fact="0.6"/>
      <dgm:constr type="secSibSp" for="des" forName="hierChild30" refType="secSibSp" fact="0.6"/>
      <dgm:constr type="secSibSp" for="des" forName="hierChild31" refType="secSibSp" fact="0.6"/>
    </dgm:constrLst>
    <dgm:forEach name="Name0" axis="ch">
      <dgm:forEach name="Name1" axis="self" ptType="node">
        <dgm:layoutNode name="Name2">
          <dgm:varLst>
            <dgm:hierBranch/>
          </dgm:varLst>
          <dgm:choose name="Name3">
            <dgm:if name="Name4" func="var" arg="hierBranch" op="equ" val="std">
              <dgm:alg type="hierRoot"/>
              <dgm:constrLst>
                <dgm:constr type="alignOff"/>
                <dgm:constr type="sp" val="15"/>
                <dgm:constr type="bendDist" for="des" ptType="parTrans" refType="sp" fact="0.5"/>
              </dgm:constrLst>
            </dgm:if>
            <dgm:if name="Name5" func="var" arg="hierBranch" op="equ" val="l">
              <dgm:alg type="hierRoot">
                <dgm:param type="hierAlign" val="tR"/>
              </dgm:alg>
              <dgm:constrLst>
                <dgm:constr type="alignOff" val="0.65"/>
                <dgm:constr type="sp" val="15"/>
              </dgm:constrLst>
            </dgm:if>
            <dgm:if name="Name6" func="var" arg="hierBranch" op="equ" val="r">
              <dgm:alg type="hierRoot">
                <dgm:param type="hierAlign" val="tL"/>
              </dgm:alg>
              <dgm:constrLst>
                <dgm:constr type="alignOff" val="0.65"/>
                <dgm:constr type="sp" val="15"/>
              </dgm:constrLst>
            </dgm:if>
            <dgm:if name="Name7" func="var" arg="hierBranch" op="equ" val="hang">
              <dgm:alg type="hierRoot"/>
              <dgm:constrLst>
                <dgm:constr type="alignOff"/>
                <dgm:constr type="sp" val="15"/>
              </dgm:constrLst>
            </dgm:if>
            <dgm:else name="Name8"/>
          </dgm:choose>
          <dgm:shape xmlns:r="http://schemas.openxmlformats.org/officeDocument/2006/relationships" r:blip="">
            <dgm:adjLst/>
          </dgm:shape>
          <dgm:presOf/>
          <dgm:layoutNode name="lvl1a" styleLbl="node0">
            <dgm:varLst>
              <dgm:chPref val="3"/>
            </dgm:varLst>
            <dgm:alg type="tx"/>
            <dgm:shape xmlns:r="http://schemas.openxmlformats.org/officeDocument/2006/relationships" type="rect" r:blip="">
              <dgm:adjLst/>
            </dgm:shape>
            <dgm:constrLst>
              <dgm:constr type="w" val="56.25"/>
              <dgm:constr type="h" refType="w" fact="0.66667"/>
              <dgm:constr type="primFontSz" val="36"/>
            </dgm:constrLst>
            <dgm:ruleLst>
              <dgm:rule type="w" val="INF" fact="NaN" max="NaN"/>
              <dgm:rule type="h" val="NaN" fact="1.5" max="NaN"/>
              <dgm:rule type="primFontSz" val="18" fact="NaN" max="NaN"/>
              <dgm:rule type="h" val="INF" fact="NaN" max="NaN"/>
              <dgm:rule type="primFontSz" val="2" fact="NaN" max="NaN"/>
            </dgm:ruleLst>
          </dgm:layoutNode>
          <dgm:layoutNode name="hierChild2">
            <dgm:choose name="Name9">
              <dgm:if name="Name10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1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2" func="var" arg="hierBranch" op="equ" val="hang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if name="Name13" func="var" arg="hierBranch" op="equ" val="std">
                <dgm:alg type="hierChild"/>
              </dgm:if>
              <dgm:else name="Name14"/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5" axis="ch" ptType="nonAsst">
              <dgm:forEach name="Name16" axis="precedSib" ptType="parTrans" st="-1" cnt="1">
                <dgm:choose name="Name17">
                  <dgm:if name="Name18" func="var" arg="hierBranch" op="equ" val="std">
                    <dgm:layoutNode name="Name19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>
                        <dgm:adjLst/>
                      </dgm:shape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</dgm:layoutNode>
                  </dgm:if>
                  <dgm:else name="Name20">
                    <dgm:layoutNode name="Name21">
                      <dgm:alg type="conn">
                        <dgm:param type="connRout" val="bend"/>
                        <dgm:param type="dim" val="1D"/>
                        <dgm:param type="begPts" val="bCtr"/>
                        <dgm:param type="endSty" val="noArr"/>
                      </dgm:alg>
                      <dgm:shape xmlns:r="http://schemas.openxmlformats.org/officeDocument/2006/relationships" type="conn" r:blip="">
                        <dgm:adjLst/>
                      </dgm:shape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</dgm:layoutNode>
                  </dgm:else>
                </dgm:choose>
              </dgm:forEach>
              <dgm:layoutNode name="Name22">
                <dgm:varLst>
                  <dgm:hierBranch/>
                </dgm:varLst>
                <dgm:choose name="Name23">
                  <dgm:if name="Name24" func="var" arg="hierBranch" op="equ" val="l">
                    <dgm:alg type="hierRoot">
                      <dgm:param type="hierAlign" val="tR"/>
                    </dgm:alg>
                    <dgm:constrLst>
                      <dgm:constr type="alignOff" val="0.65"/>
                      <dgm:constr type="sp" val="15"/>
                    </dgm:constrLst>
                  </dgm:if>
                  <dgm:if name="Name25" func="var" arg="hierBranch" op="equ" val="r">
                    <dgm:alg type="hierRoot">
                      <dgm:param type="hierAlign" val="tL"/>
                    </dgm:alg>
                    <dgm:constrLst>
                      <dgm:constr type="alignOff" val="0.65"/>
                      <dgm:constr type="sp" val="15"/>
                    </dgm:constrLst>
                  </dgm:if>
                  <dgm:if name="Name26" func="var" arg="hierBranch" op="equ" val="hang">
                    <dgm:alg type="hierRoot"/>
                    <dgm:constrLst>
                      <dgm:constr type="alignOff" val="0.65"/>
                      <dgm:constr type="sp" val="15"/>
                    </dgm:constrLst>
                  </dgm:if>
                  <dgm:if name="Name27" func="var" arg="hierBranch" op="equ" val="std">
                    <dgm:alg type="hierRoot"/>
                    <dgm:constrLst>
                      <dgm:constr type="alignOff"/>
                      <dgm:constr type="sp" val="15"/>
                      <dgm:constr type="bendDist" for="des" ptType="parTrans" refType="sp" fact="0.5"/>
                    </dgm:constrLst>
                  </dgm:if>
                  <dgm:else name="Name28"/>
                </dgm:choose>
                <dgm:shape xmlns:r="http://schemas.openxmlformats.org/officeDocument/2006/relationships" r:blip="">
                  <dgm:adjLst/>
                </dgm:shape>
                <dgm:presOf/>
                <dgm:layoutNode name="lvl2a">
                  <dgm:varLst>
                    <dgm:chPref val="3"/>
                  </dgm:varLst>
                  <dgm:alg type="tx"/>
                  <dgm:shape xmlns:r="http://schemas.openxmlformats.org/officeDocument/2006/relationships" type="rect" r:blip="">
                    <dgm:adjLst/>
                  </dgm:shape>
                  <dgm:constrLst>
                    <dgm:constr type="w" val="56.25"/>
                    <dgm:constr type="h" refType="w" fact="0.66667"/>
                    <dgm:constr type="primFontSz" val="36"/>
                  </dgm:constrLst>
                  <dgm:ruleLst>
                    <dgm:rule type="w" val="INF" fact="NaN" max="NaN"/>
                    <dgm:rule type="h" val="NaN" fact="1.5" max="NaN"/>
                    <dgm:rule type="primFontSz" val="18" fact="NaN" max="NaN"/>
                    <dgm:rule type="h" val="INF" fact="NaN" max="NaN"/>
                    <dgm:rule type="primFontSz" val="2" fact="NaN" max="NaN"/>
                  </dgm:ruleLst>
                </dgm:layoutNode>
                <dgm:layoutNode name="hierChild4">
                  <dgm:choose name="Name29">
                    <dgm:if name="Name3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3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32" func="var" arg="hierBranch" op="equ" val="hang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if name="Name33" func="var" arg="hierBranch" op="equ" val="std">
                      <dgm:alg type="hierChild"/>
                    </dgm:if>
                    <dgm:else name="Name34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35" axis="ch" ptType="nonAsst">
                    <dgm:forEach name="Name36" axis="precedSib" ptType="parTrans" st="-1" cnt="1">
                      <dgm:choose name="Name37">
                        <dgm:if name="Name38" func="var" arg="hierBranch" op="equ" val="std">
                          <dgm:layoutNode name="Name39">
                            <dgm:alg type="conn">
                              <dgm:param type="connRout" val="bend"/>
                              <dgm:param type="dim" val="1D"/>
                              <dgm:param type="endSty" val="noArr"/>
                              <dgm:param type="begPts" val="bCtr"/>
                              <dgm:param type="endPts" val="tCtr"/>
                              <dgm:param type="bendPt" val="end"/>
                            </dgm:alg>
                            <dgm:shape xmlns:r="http://schemas.openxmlformats.org/officeDocument/2006/relationships" type="conn" r:blip="">
                              <dgm:adjLst/>
                            </dgm:shape>
                            <dgm:constrLst>
                              <dgm:constr type="w" val="1"/>
                              <dgm:constr type="h" val="1"/>
                              <dgm:constr type="begPad"/>
                              <dgm:constr type="endPad"/>
                            </dgm:constrLst>
                          </dgm:layoutNode>
                        </dgm:if>
                        <dgm:else name="Name40">
                          <dgm:layoutNode name="Name41">
                            <dgm:alg type="conn">
                              <dgm:param type="connRout" val="bend"/>
                              <dgm:param type="dim" val="1D"/>
                              <dgm:param type="begPts" val="bCtr"/>
                              <dgm:param type="endSty" val="noArr"/>
                            </dgm:alg>
                            <dgm:shape xmlns:r="http://schemas.openxmlformats.org/officeDocument/2006/relationships" type="conn" r:blip="">
                              <dgm:adjLst/>
                            </dgm:shape>
                            <dgm:constrLst>
                              <dgm:constr type="w" val="1"/>
                              <dgm:constr type="h" val="1"/>
                              <dgm:constr type="begPad"/>
                              <dgm:constr type="endPad"/>
                            </dgm:constrLst>
                          </dgm:layoutNode>
                        </dgm:else>
                      </dgm:choose>
                    </dgm:forEach>
                    <dgm:layoutNode name="Name42">
                      <dgm:varLst>
                        <dgm:hierBranch/>
                      </dgm:varLst>
                      <dgm:choose name="Name43">
                        <dgm:if name="Name44" func="var" arg="hierBranch" op="equ" val="l">
                          <dgm:alg type="hierRoot">
                            <dgm:param type="hierAlign" val="tR"/>
                          </dgm:alg>
                          <dgm:constrLst>
                            <dgm:constr type="alignOff" val="0.65"/>
                            <dgm:constr type="sp" val="15"/>
                          </dgm:constrLst>
                        </dgm:if>
                        <dgm:if name="Name45" func="var" arg="hierBranch" op="equ" val="r">
                          <dgm:alg type="hierRoot">
                            <dgm:param type="hierAlign" val="tL"/>
                          </dgm:alg>
                          <dgm:constrLst>
                            <dgm:constr type="alignOff" val="0.65"/>
                            <dgm:constr type="sp" val="15"/>
                          </dgm:constrLst>
                        </dgm:if>
                        <dgm:if name="Name46" func="var" arg="hierBranch" op="equ" val="hang">
                          <dgm:alg type="hierRoot"/>
                          <dgm:constrLst>
                            <dgm:constr type="alignOff" val="0.65"/>
                            <dgm:constr type="sp" val="15"/>
                          </dgm:constrLst>
                        </dgm:if>
                        <dgm:if name="Name47" func="var" arg="hierBranch" op="equ" val="std">
                          <dgm:alg type="hierRoot"/>
                          <dgm:constrLst>
                            <dgm:constr type="alignOff"/>
                            <dgm:constr type="sp" val="15"/>
                            <dgm:constr type="bendDist" for="des" ptType="parTrans" refType="sp" fact="0.5"/>
                          </dgm:constrLst>
                        </dgm:if>
                        <dgm:else name="Name48"/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layoutNode name="lvl3a">
                        <dgm:varLst>
                          <dgm:chPref val="3"/>
                        </dgm:varLst>
                        <dgm:alg type="tx"/>
                        <dgm:shape xmlns:r="http://schemas.openxmlformats.org/officeDocument/2006/relationships" type="rect" r:blip="">
                          <dgm:adjLst/>
                        </dgm:shape>
                        <dgm:constrLst>
                          <dgm:constr type="w" val="56.25"/>
                          <dgm:constr type="h" refType="w" fact="0.66667"/>
                          <dgm:constr type="primFontSz" val="36"/>
                        </dgm:constrLst>
                        <dgm:ruleLst>
                          <dgm:rule type="w" val="INF" fact="NaN" max="NaN"/>
                          <dgm:rule type="h" val="NaN" fact="1.5" max="NaN"/>
                          <dgm:rule type="primFontSz" val="18" fact="NaN" max="NaN"/>
                          <dgm:rule type="h" val="INF" fact="NaN" max="NaN"/>
                          <dgm:rule type="primFontSz" val="2" fact="NaN" max="NaN"/>
                        </dgm:ruleLst>
                      </dgm:layoutNode>
                      <dgm:layoutNode name="hierChild8">
                        <dgm:choose name="Name49">
                          <dgm:if name="Name50" func="var" arg="hierBranch" op="equ" val="l">
                            <dgm:alg type="hierChild">
                              <dgm:param type="chAlign" val="r"/>
                              <dgm:param type="linDir" val="fromT"/>
                            </dgm:alg>
                          </dgm:if>
                          <dgm:if name="Name51" func="var" arg="hierBranch" op="equ" val="r">
                            <dgm:alg type="hierChild">
                              <dgm:param type="chAlign" val="l"/>
                              <dgm:param type="linDir" val="fromT"/>
                            </dgm:alg>
                          </dgm:if>
                          <dgm:if name="Name52" func="var" arg="hierBranch" op="equ" val="hang">
                            <dgm:alg type="hierChild">
                              <dgm:param type="chAlign" val="l"/>
                              <dgm:param type="linDir" val="fromL"/>
                              <dgm:param type="secChAlign" val="t"/>
                              <dgm:param type="secLinDir" val="fromT"/>
                            </dgm:alg>
                          </dgm:if>
                          <dgm:if name="Name53" func="var" arg="hierBranch" op="equ" val="std">
                            <dgm:alg type="hierChild"/>
                          </dgm:if>
                          <dgm:else name="Name54"/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repA" axis="ch" ptType="nonAsst">
                          <dgm:forEach name="Name55" axis="precedSib" ptType="parTrans" st="-1" cnt="1">
                            <dgm:choose name="Name56">
                              <dgm:if name="Name57" func="var" arg="hierBranch" op="equ" val="std">
                                <dgm:layoutNode name="Name5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</dgm:alg>
                                  <dgm:shape xmlns:r="http://schemas.openxmlformats.org/officeDocument/2006/relationships" type="conn" r:blip="">
                                    <dgm:adjLst/>
                                  </dgm:shape>
                                  <dgm:constrLst>
                                    <dgm:constr type="w" val="1"/>
                                    <dgm:constr type="h" val="1"/>
                                    <dgm:constr type="begPad"/>
                                    <dgm:constr type="endPad"/>
                                  </dgm:constrLst>
                                </dgm:layoutNode>
                              </dgm:if>
                              <dgm:else name="Name59">
                                <dgm:layoutNode name="Name60">
                                  <dgm:alg type="conn">
                                    <dgm:param type="connRout" val="bend"/>
                                    <dgm:param type="dim" val="1D"/>
                                    <dgm:param type="begPts" val="bCtr"/>
                                    <dgm:param type="endSty" val="noArr"/>
                                  </dgm:alg>
                                  <dgm:shape xmlns:r="http://schemas.openxmlformats.org/officeDocument/2006/relationships" type="conn" r:blip="">
                                    <dgm:adjLst/>
                                  </dgm:shape>
                                  <dgm:constrLst>
                                    <dgm:constr type="w" val="1"/>
                                    <dgm:constr type="h" val="1"/>
                                    <dgm:constr type="begPad"/>
                                    <dgm:constr type="endPad"/>
                                  </dgm:constrLst>
                                </dgm:layoutNode>
                              </dgm:else>
                            </dgm:choose>
                          </dgm:forEach>
                          <dgm:layoutNode name="Name61">
                            <dgm:varLst>
                              <dgm:hierBranch/>
                            </dgm:varLst>
                            <dgm:choose name="Name62">
                              <dgm:if name="Name63" func="var" arg="hierBranch" op="equ" val="l">
                                <dgm:alg type="hierRoot">
                                  <dgm:param type="hierAlign" val="tR"/>
                                </dgm:alg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64" func="var" arg="hierBranch" op="equ" val="r">
                                <dgm:alg type="hierRoot">
                                  <dgm:param type="hierAlign" val="tL"/>
                                </dgm:alg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65" func="var" arg="hierBranch" op="equ" val="hang">
                                <dgm:alg type="hierRoot"/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66" func="var" arg="hierBranch" op="equ" val="std">
                                <dgm:alg type="hierRoot"/>
                                <dgm:constrLst>
                                  <dgm:constr type="alignOff"/>
                                  <dgm:constr type="sp" val="15"/>
                                  <dgm:constr type="bendDist" for="des" ptType="parTrans" refType="sp" fact="0.5"/>
                                </dgm:constrLst>
                              </dgm:if>
                              <dgm:else name="Name67"/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layoutNode name="lvl4a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ect" r:blip="">
                                <dgm:adjLst/>
                              </dgm:shape>
                              <dgm:constrLst>
                                <dgm:constr type="w" val="56.25"/>
                                <dgm:constr type="h" refType="w" fact="0.66667"/>
                                <dgm:constr type="primFontSz" val="36"/>
                              </dgm:constrLst>
                              <dgm:ruleLst>
                                <dgm:rule type="w" val="INF" fact="NaN" max="NaN"/>
                                <dgm:rule type="h" val="NaN" fact="1.5" max="NaN"/>
                                <dgm:rule type="primFontSz" val="18" fact="NaN" max="NaN"/>
                                <dgm:rule type="h" val="INF" fact="NaN" max="NaN"/>
                                <dgm:rule type="primFontSz" val="2" fact="NaN" max="NaN"/>
                              </dgm:ruleLst>
                            </dgm:layoutNode>
                            <dgm:layoutNode name="hierChild16">
                              <dgm:choose name="Name68">
                                <dgm:if name="Name69" func="var" arg="hierBranch" op="equ" val="l">
                                  <dgm:alg type="hierChild">
                                    <dgm:param type="chAlign" val="r"/>
                                    <dgm:param type="linDir" val="fromT"/>
                                  </dgm:alg>
                                </dgm:if>
                                <dgm:if name="Name70" func="var" arg="hierBranch" op="equ" val="r">
                                  <dgm:alg type="hierChild">
                                    <dgm:param type="chAlign" val="l"/>
                                    <dgm:param type="linDir" val="fromT"/>
                                  </dgm:alg>
                                </dgm:if>
                                <dgm:if name="Name71" func="var" arg="hierBranch" op="equ" val="hang">
                                  <dgm:alg type="hierChild">
                                    <dgm:param type="chAlign" val="l"/>
                                    <dgm:param type="linDir" val="fromL"/>
                                    <dgm:param type="secChAlign" val="t"/>
                                    <dgm:param type="secLinDir" val="fromT"/>
                                  </dgm:alg>
                                </dgm:if>
                                <dgm:if name="Name72" func="var" arg="hierBranch" op="equ" val="std">
                                  <dgm:alg type="hierChild"/>
                                </dgm:if>
                                <dgm:else name="Name73"/>
                              </dgm:choose>
                              <dgm:shape xmlns:r="http://schemas.openxmlformats.org/officeDocument/2006/relationships" r:blip="">
                                <dgm:adjLst/>
                              </dgm:shape>
                              <dgm:presOf/>
                              <dgm:constrLst/>
                              <dgm:ruleLst/>
                              <dgm:forEach name="Name74" ref="repA" ptType="nonAsst"/>
                            </dgm:layoutNode>
                            <dgm:layoutNode name="hierChild17" styleLbl="asst1">
                              <dgm:alg type="hierChild">
                                <dgm:param type="chAlign" val="l"/>
                                <dgm:param type="secChAlign" val="t"/>
                                <dgm:param type="linDir" val="fromL"/>
                                <dgm:param type="secLinDir" val="fromT"/>
                              </dgm:alg>
                              <dgm:shape xmlns:r="http://schemas.openxmlformats.org/officeDocument/2006/relationships" r:blip="">
                                <dgm:adjLst/>
                              </dgm:shape>
                              <dgm:presOf/>
                              <dgm:constrLst/>
                              <dgm:forEach name="Name75" ref="repB" ptType="asst"/>
                            </dgm:layoutNode>
                          </dgm:layoutNode>
                        </dgm:forEach>
                      </dgm:layoutNode>
                      <dgm:layoutNode name="hierChild9" styleLbl="asst1">
                        <dgm:alg type="hierChild">
                          <dgm:param type="chAlign" val="l"/>
                          <dgm:param type="secChAlign" val="t"/>
                          <dgm:param type="linDir" val="fromL"/>
                          <dgm:param type="secLinDir" val="fromT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repB" axis="ch" ptType="asst">
                          <dgm:forEach name="Name76" axis="precedSib" ptType="parTrans" st="-1" cnt="1">
                            <dgm:layoutNode name="Name77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</dgm:alg>
                              <dgm:shape xmlns:r="http://schemas.openxmlformats.org/officeDocument/2006/relationships" type="conn" r:blip="">
                                <dgm:adjLst/>
                              </dgm:shape>
                              <dgm:constrLst>
                                <dgm:constr type="w" val="1"/>
                                <dgm:constr type="h" val="1"/>
                                <dgm:constr type="begPad"/>
                                <dgm:constr type="endPad"/>
                              </dgm:constrLst>
                            </dgm:layoutNode>
                          </dgm:forEach>
                          <dgm:layoutNode name="Name78">
                            <dgm:varLst>
                              <dgm:hierBranch/>
                            </dgm:varLst>
                            <dgm:choose name="Name79">
                              <dgm:if name="Name80" func="var" arg="hierBranch" op="equ" val="l">
                                <dgm:alg type="hierRoot">
                                  <dgm:param type="hierAlign" val="tR"/>
                                </dgm:alg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81" func="var" arg="hierBranch" op="equ" val="r">
                                <dgm:alg type="hierRoot">
                                  <dgm:param type="hierAlign" val="tL"/>
                                </dgm:alg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82" func="var" arg="hierBranch" op="equ" val="hang">
                                <dgm:alg type="hierRoot"/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83" func="var" arg="hierBranch" op="equ" val="std">
                                <dgm:alg type="hierRoot"/>
                                <dgm:constrLst>
                                  <dgm:constr type="alignOff"/>
                                  <dgm:constr type="sp" val="15"/>
                                  <dgm:constr type="bendDist" for="des" ptType="parTrans" refType="sp" fact="0.5"/>
                                </dgm:constrLst>
                              </dgm:if>
                              <dgm:else name="Name84"/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layoutNode name="lvl4b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ect" r:blip="">
                                <dgm:adjLst/>
                              </dgm:shape>
                              <dgm:constrLst>
                                <dgm:constr type="w" val="56.25"/>
                                <dgm:constr type="h" refType="w" fact="0.66667"/>
                                <dgm:constr type="primFontSz" val="36"/>
                              </dgm:constrLst>
                              <dgm:ruleLst>
                                <dgm:rule type="w" val="INF" fact="NaN" max="NaN"/>
                                <dgm:rule type="h" val="NaN" fact="1.5" max="NaN"/>
                                <dgm:rule type="primFontSz" val="18" fact="NaN" max="NaN"/>
                                <dgm:rule type="h" val="INF" fact="NaN" max="NaN"/>
                                <dgm:rule type="primFontSz" val="2" fact="NaN" max="NaN"/>
                              </dgm:ruleLst>
                            </dgm:layoutNode>
                            <dgm:layoutNode name="hierChild18">
                              <dgm:choose name="Name85">
                                <dgm:if name="Name86" func="var" arg="hierBranch" op="equ" val="l">
                                  <dgm:alg type="hierChild">
                                    <dgm:param type="chAlign" val="r"/>
                                    <dgm:param type="linDir" val="fromT"/>
                                  </dgm:alg>
                                </dgm:if>
                                <dgm:if name="Name87" func="var" arg="hierBranch" op="equ" val="r">
                                  <dgm:alg type="hierChild">
                                    <dgm:param type="chAlign" val="l"/>
                                    <dgm:param type="linDir" val="fromT"/>
                                  </dgm:alg>
                                </dgm:if>
                                <dgm:if name="Name88" func="var" arg="hierBranch" op="equ" val="hang">
                                  <dgm:alg type="hierChild">
                                    <dgm:param type="chAlign" val="l"/>
                                    <dgm:param type="linDir" val="fromL"/>
                                    <dgm:param type="secChAlign" val="t"/>
                                    <dgm:param type="secLinDir" val="fromT"/>
                                  </dgm:alg>
                                </dgm:if>
                                <dgm:if name="Name89" func="var" arg="hierBranch" op="equ" val="std">
                                  <dgm:alg type="hierChild"/>
                                </dgm:if>
                                <dgm:else name="Name90"/>
                              </dgm:choose>
                              <dgm:shape xmlns:r="http://schemas.openxmlformats.org/officeDocument/2006/relationships" r:blip="">
                                <dgm:adjLst/>
                              </dgm:shape>
                              <dgm:presOf/>
                              <dgm:constrLst/>
                              <dgm:forEach name="Name91" ref="repA" ptType="nonAsst"/>
                            </dgm:layoutNode>
                            <dgm:layoutNode name="hierChild19" styleLbl="asst1">
                              <dgm:alg type="hierChild">
                                <dgm:param type="chAlign" val="l"/>
                                <dgm:param type="secChAlign" val="t"/>
                                <dgm:param type="linDir" val="fromL"/>
                                <dgm:param type="secLinDir" val="fromT"/>
                              </dgm:alg>
                              <dgm:shape xmlns:r="http://schemas.openxmlformats.org/officeDocument/2006/relationships" r:blip="">
                                <dgm:adjLst/>
                              </dgm:shape>
                              <dgm:presOf/>
                              <dgm:constrLst/>
                              <dgm:forEach name="Name92" ref="repB" ptType="asst"/>
                            </dgm:layoutNode>
                          </dgm:layoutNode>
                        </dgm:forEach>
                      </dgm:layoutNode>
                    </dgm:layoutNode>
                  </dgm:forEach>
                </dgm:layoutNode>
                <dgm:layoutNode name="hierChild5" styleLbl="asst1">
                  <dgm:alg type="hierChild">
                    <dgm:param type="chAlign" val="l"/>
                    <dgm:param type="secChAlign" val="t"/>
                    <dgm:param type="linDir" val="fromL"/>
                    <dgm:param type="secLinDir" val="fromT"/>
                  </dgm:alg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3" axis="ch" ptType="asst">
                    <dgm:forEach name="Name94" axis="precedSib" ptType="parTrans" st="-1" cnt="1">
                      <dgm:layoutNode name="Name95">
                        <dgm:alg type="conn">
                          <dgm:param type="connRout" val="bend"/>
                          <dgm:param type="dim" val="1D"/>
                          <dgm:param type="endSty" val="noArr"/>
                          <dgm:param type="begPts" val="bCt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constrLst>
                          <dgm:constr type="w" val="1"/>
                          <dgm:constr type="h" val="1"/>
                          <dgm:constr type="begPad"/>
                          <dgm:constr type="endPad"/>
                        </dgm:constrLst>
                      </dgm:layoutNode>
                    </dgm:forEach>
                    <dgm:layoutNode name="Name96">
                      <dgm:varLst>
                        <dgm:hierBranch/>
                      </dgm:varLst>
                      <dgm:choose name="Name97">
                        <dgm:if name="Name98" func="var" arg="hierBranch" op="equ" val="l">
                          <dgm:alg type="hierRoot">
                            <dgm:param type="hierAlign" val="tR"/>
                          </dgm:alg>
                          <dgm:constrLst>
                            <dgm:constr type="alignOff" val="0.65"/>
                            <dgm:constr type="sp" val="15"/>
                          </dgm:constrLst>
                        </dgm:if>
                        <dgm:if name="Name99" func="var" arg="hierBranch" op="equ" val="r">
                          <dgm:alg type="hierRoot">
                            <dgm:param type="hierAlign" val="tL"/>
                          </dgm:alg>
                          <dgm:constrLst>
                            <dgm:constr type="alignOff" val="0.65"/>
                            <dgm:constr type="sp" val="15"/>
                          </dgm:constrLst>
                        </dgm:if>
                        <dgm:if name="Name100" func="var" arg="hierBranch" op="equ" val="hang">
                          <dgm:alg type="hierRoot"/>
                          <dgm:constrLst>
                            <dgm:constr type="alignOff" val="0.65"/>
                            <dgm:constr type="sp" val="15"/>
                          </dgm:constrLst>
                        </dgm:if>
                        <dgm:if name="Name101" func="var" arg="hierBranch" op="equ" val="std">
                          <dgm:alg type="hierRoot"/>
                          <dgm:constrLst>
                            <dgm:constr type="alignOff"/>
                            <dgm:constr type="sp" val="15"/>
                            <dgm:constr type="bendDist" for="des" ptType="parTrans" refType="sp" fact="0.5"/>
                          </dgm:constrLst>
                        </dgm:if>
                        <dgm:else name="Name102"/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layoutNode name="Name103">
                        <dgm:varLst>
                          <dgm:chPref val="3"/>
                        </dgm:varLst>
                        <dgm:alg type="tx"/>
                        <dgm:shape xmlns:r="http://schemas.openxmlformats.org/officeDocument/2006/relationships" type="rect" r:blip="">
                          <dgm:adjLst/>
                        </dgm:shape>
                        <dgm:constrLst>
                          <dgm:constr type="w" val="56.25"/>
                          <dgm:constr type="h" refType="w" fact="0.66667"/>
                          <dgm:constr type="primFontSz" val="36"/>
                        </dgm:constrLst>
                        <dgm:ruleLst>
                          <dgm:rule type="w" val="INF" fact="NaN" max="NaN"/>
                          <dgm:rule type="h" val="NaN" fact="1.5" max="NaN"/>
                          <dgm:rule type="primFontSz" val="18" fact="NaN" max="NaN"/>
                          <dgm:rule type="h" val="INF" fact="NaN" max="NaN"/>
                          <dgm:rule type="primFontSz" val="2" fact="NaN" max="NaN"/>
                        </dgm:ruleLst>
                      </dgm:layoutNode>
                      <dgm:layoutNode name="hierChild10">
                        <dgm:choose name="Name104">
                          <dgm:if name="Name105" func="var" arg="hierBranch" op="equ" val="l">
                            <dgm:alg type="hierChild">
                              <dgm:param type="chAlign" val="r"/>
                              <dgm:param type="linDir" val="fromT"/>
                            </dgm:alg>
                          </dgm:if>
                          <dgm:if name="Name106" func="var" arg="hierBranch" op="equ" val="r">
                            <dgm:alg type="hierChild">
                              <dgm:param type="chAlign" val="l"/>
                              <dgm:param type="linDir" val="fromT"/>
                            </dgm:alg>
                          </dgm:if>
                          <dgm:if name="Name107" func="var" arg="hierBranch" op="equ" val="hang">
                            <dgm:alg type="hierChild">
                              <dgm:param type="chAlign" val="l"/>
                              <dgm:param type="linDir" val="fromL"/>
                              <dgm:param type="secChAlign" val="t"/>
                              <dgm:param type="secLinDir" val="fromT"/>
                            </dgm:alg>
                          </dgm:if>
                          <dgm:if name="Name108" func="var" arg="hierBranch" op="equ" val="std">
                            <dgm:alg type="hierChild"/>
                          </dgm:if>
                          <dgm:else name="Name109"/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repC" axis="ch" ptType="nonAsst">
                          <dgm:forEach name="Name110" axis="precedSib" ptType="parTrans" st="-1" cnt="1">
                            <dgm:choose name="Name111">
                              <dgm:if name="Name112" func="var" arg="hierBranch" op="equ" val="std">
                                <dgm:layoutNode name="Name11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</dgm:alg>
                                  <dgm:shape xmlns:r="http://schemas.openxmlformats.org/officeDocument/2006/relationships" type="conn" r:blip="">
                                    <dgm:adjLst/>
                                  </dgm:shape>
                                  <dgm:constrLst>
                                    <dgm:constr type="w" val="1"/>
                                    <dgm:constr type="h" val="1"/>
                                    <dgm:constr type="begPad"/>
                                    <dgm:constr type="endPad"/>
                                  </dgm:constrLst>
                                </dgm:layoutNode>
                              </dgm:if>
                              <dgm:else name="Name114">
                                <dgm:layoutNode name="Name115">
                                  <dgm:alg type="conn">
                                    <dgm:param type="connRout" val="bend"/>
                                    <dgm:param type="dim" val="1D"/>
                                    <dgm:param type="begPts" val="bCtr"/>
                                    <dgm:param type="endSty" val="noArr"/>
                                  </dgm:alg>
                                  <dgm:shape xmlns:r="http://schemas.openxmlformats.org/officeDocument/2006/relationships" type="conn" r:blip="">
                                    <dgm:adjLst/>
                                  </dgm:shape>
                                  <dgm:constrLst>
                                    <dgm:constr type="w" val="1"/>
                                    <dgm:constr type="h" val="1"/>
                                    <dgm:constr type="begPad"/>
                                    <dgm:constr type="endPad"/>
                                  </dgm:constrLst>
                                </dgm:layoutNode>
                              </dgm:else>
                            </dgm:choose>
                          </dgm:forEach>
                          <dgm:layoutNode name="Name116">
                            <dgm:varLst>
                              <dgm:hierBranch/>
                            </dgm:varLst>
                            <dgm:choose name="Name117">
                              <dgm:if name="Name118" func="var" arg="hierBranch" op="equ" val="l">
                                <dgm:alg type="hierRoot">
                                  <dgm:param type="hierAlign" val="tR"/>
                                </dgm:alg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119" func="var" arg="hierBranch" op="equ" val="r">
                                <dgm:alg type="hierRoot">
                                  <dgm:param type="hierAlign" val="tL"/>
                                </dgm:alg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120" func="var" arg="hierBranch" op="equ" val="hang">
                                <dgm:alg type="hierRoot"/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121" func="var" arg="hierBranch" op="equ" val="std">
                                <dgm:alg type="hierRoot"/>
                                <dgm:constrLst>
                                  <dgm:constr type="alignOff"/>
                                  <dgm:constr type="sp" val="15"/>
                                  <dgm:constr type="bendDist" for="des" ptType="parTrans" refType="sp" fact="0.5"/>
                                </dgm:constrLst>
                              </dgm:if>
                              <dgm:else name="Name122"/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layoutNode name="lvl4c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ect" r:blip="">
                                <dgm:adjLst/>
                              </dgm:shape>
                              <dgm:constrLst>
                                <dgm:constr type="w" val="56.25"/>
                                <dgm:constr type="h" refType="w" fact="0.66667"/>
                                <dgm:constr type="primFontSz" val="36"/>
                              </dgm:constrLst>
                              <dgm:ruleLst>
                                <dgm:rule type="w" val="INF" fact="NaN" max="NaN"/>
                                <dgm:rule type="h" val="NaN" fact="1.5" max="NaN"/>
                                <dgm:rule type="primFontSz" val="18" fact="NaN" max="NaN"/>
                                <dgm:rule type="h" val="INF" fact="NaN" max="NaN"/>
                                <dgm:rule type="primFontSz" val="2" fact="NaN" max="NaN"/>
                              </dgm:ruleLst>
                            </dgm:layoutNode>
                            <dgm:layoutNode name="hierChild20">
                              <dgm:choose name="Name123">
                                <dgm:if name="Name124" func="var" arg="hierBranch" op="equ" val="l">
                                  <dgm:alg type="hierChild">
                                    <dgm:param type="chAlign" val="r"/>
                                    <dgm:param type="linDir" val="fromT"/>
                                  </dgm:alg>
                                </dgm:if>
                                <dgm:if name="Name125" func="var" arg="hierBranch" op="equ" val="r">
                                  <dgm:alg type="hierChild">
                                    <dgm:param type="chAlign" val="l"/>
                                    <dgm:param type="linDir" val="fromT"/>
                                  </dgm:alg>
                                </dgm:if>
                                <dgm:if name="Name126" func="var" arg="hierBranch" op="equ" val="hang">
                                  <dgm:alg type="hierChild">
                                    <dgm:param type="chAlign" val="l"/>
                                    <dgm:param type="linDir" val="fromL"/>
                                    <dgm:param type="secChAlign" val="t"/>
                                    <dgm:param type="secLinDir" val="fromT"/>
                                  </dgm:alg>
                                </dgm:if>
                                <dgm:if name="Name127" func="var" arg="hierBranch" op="equ" val="std">
                                  <dgm:alg type="hierChild"/>
                                </dgm:if>
                                <dgm:else name="Name128"/>
                              </dgm:choose>
                              <dgm:shape xmlns:r="http://schemas.openxmlformats.org/officeDocument/2006/relationships" r:blip="">
                                <dgm:adjLst/>
                              </dgm:shape>
                              <dgm:presOf/>
                              <dgm:constrLst/>
                              <dgm:forEach name="Name129" ref="repC" ptType="nonAsst"/>
                            </dgm:layoutNode>
                            <dgm:layoutNode name="hierChild21" styleLbl="asst1">
                              <dgm:alg type="hierChild">
                                <dgm:param type="chAlign" val="l"/>
                                <dgm:param type="secChAlign" val="t"/>
                                <dgm:param type="linDir" val="fromL"/>
                                <dgm:param type="secLinDir" val="fromT"/>
                              </dgm:alg>
                              <dgm:shape xmlns:r="http://schemas.openxmlformats.org/officeDocument/2006/relationships" r:blip="">
                                <dgm:adjLst/>
                              </dgm:shape>
                              <dgm:presOf/>
                              <dgm:constrLst/>
                              <dgm:forEach name="Name130" ref="repD" ptType="asst"/>
                            </dgm:layoutNode>
                          </dgm:layoutNode>
                        </dgm:forEach>
                      </dgm:layoutNode>
                      <dgm:layoutNode name="hierChild11" styleLbl="asst1">
                        <dgm:alg type="hierChild">
                          <dgm:param type="chAlign" val="l"/>
                          <dgm:param type="secChAlign" val="t"/>
                          <dgm:param type="linDir" val="fromL"/>
                          <dgm:param type="secLinDir" val="fromT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repD" axis="ch" ptType="asst">
                          <dgm:forEach name="Name131" axis="precedSib" ptType="parTrans" st="-1" cnt="1">
                            <dgm:layoutNode name="Name13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</dgm:alg>
                              <dgm:shape xmlns:r="http://schemas.openxmlformats.org/officeDocument/2006/relationships" type="conn" r:blip="">
                                <dgm:adjLst/>
                              </dgm:shape>
                              <dgm:constrLst>
                                <dgm:constr type="w" val="1"/>
                                <dgm:constr type="h" val="1"/>
                                <dgm:constr type="begPad"/>
                                <dgm:constr type="endPad"/>
                              </dgm:constrLst>
                            </dgm:layoutNode>
                          </dgm:forEach>
                          <dgm:layoutNode name="Name133">
                            <dgm:varLst>
                              <dgm:hierBranch/>
                            </dgm:varLst>
                            <dgm:choose name="Name134">
                              <dgm:if name="Name135" func="var" arg="hierBranch" op="equ" val="l">
                                <dgm:alg type="hierRoot">
                                  <dgm:param type="hierAlign" val="tR"/>
                                </dgm:alg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136" func="var" arg="hierBranch" op="equ" val="r">
                                <dgm:alg type="hierRoot">
                                  <dgm:param type="hierAlign" val="tL"/>
                                </dgm:alg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137" func="var" arg="hierBranch" op="equ" val="hang">
                                <dgm:alg type="hierRoot"/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138" func="var" arg="hierBranch" op="equ" val="std">
                                <dgm:alg type="hierRoot"/>
                                <dgm:constrLst>
                                  <dgm:constr type="alignOff"/>
                                  <dgm:constr type="sp" val="15"/>
                                  <dgm:constr type="bendDist" for="des" ptType="parTrans" refType="sp" fact="0.5"/>
                                </dgm:constrLst>
                              </dgm:if>
                              <dgm:else name="Name139"/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layoutNode name="lvl4d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ect" r:blip="">
                                <dgm:adjLst/>
                              </dgm:shape>
                              <dgm:constrLst>
                                <dgm:constr type="w" val="56.25"/>
                                <dgm:constr type="h" refType="w" fact="0.66667"/>
                                <dgm:constr type="primFontSz" val="36"/>
                              </dgm:constrLst>
                              <dgm:ruleLst>
                                <dgm:rule type="w" val="INF" fact="NaN" max="NaN"/>
                                <dgm:rule type="h" val="NaN" fact="1.5" max="NaN"/>
                                <dgm:rule type="primFontSz" val="18" fact="NaN" max="NaN"/>
                                <dgm:rule type="h" val="INF" fact="NaN" max="NaN"/>
                                <dgm:rule type="primFontSz" val="2" fact="NaN" max="NaN"/>
                              </dgm:ruleLst>
                            </dgm:layoutNode>
                            <dgm:layoutNode name="hierChild22">
                              <dgm:choose name="Name140">
                                <dgm:if name="Name141" func="var" arg="hierBranch" op="equ" val="l">
                                  <dgm:alg type="hierChild">
                                    <dgm:param type="chAlign" val="r"/>
                                    <dgm:param type="linDir" val="fromT"/>
                                  </dgm:alg>
                                </dgm:if>
                                <dgm:if name="Name142" func="var" arg="hierBranch" op="equ" val="r">
                                  <dgm:alg type="hierChild">
                                    <dgm:param type="chAlign" val="l"/>
                                    <dgm:param type="linDir" val="fromT"/>
                                  </dgm:alg>
                                </dgm:if>
                                <dgm:if name="Name143" func="var" arg="hierBranch" op="equ" val="hang">
                                  <dgm:alg type="hierChild">
                                    <dgm:param type="chAlign" val="l"/>
                                    <dgm:param type="linDir" val="fromL"/>
                                    <dgm:param type="secChAlign" val="t"/>
                                    <dgm:param type="secLinDir" val="fromT"/>
                                  </dgm:alg>
                                </dgm:if>
                                <dgm:if name="Name144" func="var" arg="hierBranch" op="equ" val="std">
                                  <dgm:alg type="hierChild"/>
                                </dgm:if>
                                <dgm:else name="Name145"/>
                              </dgm:choose>
                              <dgm:shape xmlns:r="http://schemas.openxmlformats.org/officeDocument/2006/relationships" r:blip="">
                                <dgm:adjLst/>
                              </dgm:shape>
                              <dgm:presOf/>
                              <dgm:constrLst/>
                              <dgm:forEach name="Name146" ref="repC" ptType="nonAsst"/>
                            </dgm:layoutNode>
                            <dgm:layoutNode name="hierChild23" styleLbl="asst1">
                              <dgm:alg type="hierChild">
                                <dgm:param type="chAlign" val="l"/>
                                <dgm:param type="secChAlign" val="t"/>
                                <dgm:param type="linDir" val="fromL"/>
                                <dgm:param type="secLinDir" val="fromT"/>
                              </dgm:alg>
                              <dgm:shape xmlns:r="http://schemas.openxmlformats.org/officeDocument/2006/relationships" r:blip="">
                                <dgm:adjLst/>
                              </dgm:shape>
                              <dgm:presOf/>
                              <dgm:constrLst/>
                              <dgm:forEach name="Name147" ref="repD" ptType="asst"/>
                            </dgm:layoutNode>
                          </dgm:layoutNode>
                        </dgm:forEach>
                      </dgm:layoutNode>
                    </dgm:layoutNode>
                  </dgm:forEach>
                </dgm:layoutNode>
              </dgm:layoutNode>
            </dgm:forEach>
          </dgm:layoutNode>
          <dgm:layoutNode name="hierChild3" styleLbl="asst1">
            <dgm:alg type="hierChild">
              <dgm:param type="chAlign" val="l"/>
              <dgm:param type="secChAlign" val="t"/>
              <dgm:param type="linDir" val="fromL"/>
              <dgm:param type="sec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48" axis="ch" ptType="asst">
              <dgm:forEach name="Name149" axis="precedSib" ptType="parTrans" st="-1" cnt="1">
                <dgm:layoutNode name="Name150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</dgm:alg>
                  <dgm:shape xmlns:r="http://schemas.openxmlformats.org/officeDocument/2006/relationships" type="conn" r:blip="">
                    <dgm:adjLst/>
                  </dgm:shape>
                  <dgm:constrLst>
                    <dgm:constr type="w" val="1"/>
                    <dgm:constr type="h" val="1"/>
                    <dgm:constr type="begPad"/>
                    <dgm:constr type="endPad"/>
                  </dgm:constrLst>
                </dgm:layoutNode>
              </dgm:forEach>
              <dgm:layoutNode name="Name151">
                <dgm:varLst>
                  <dgm:hierBranch/>
                </dgm:varLst>
                <dgm:choose name="Name152">
                  <dgm:if name="Name153" func="var" arg="hierBranch" op="equ" val="l">
                    <dgm:alg type="hierRoot">
                      <dgm:param type="hierAlign" val="tR"/>
                    </dgm:alg>
                    <dgm:constrLst>
                      <dgm:constr type="alignOff" val="0.65"/>
                      <dgm:constr type="sp" val="15"/>
                    </dgm:constrLst>
                  </dgm:if>
                  <dgm:if name="Name154" func="var" arg="hierBranch" op="equ" val="r">
                    <dgm:alg type="hierRoot">
                      <dgm:param type="hierAlign" val="tL"/>
                    </dgm:alg>
                    <dgm:constrLst>
                      <dgm:constr type="alignOff" val="0.65"/>
                      <dgm:constr type="sp" val="15"/>
                    </dgm:constrLst>
                  </dgm:if>
                  <dgm:if name="Name155" func="var" arg="hierBranch" op="equ" val="hang">
                    <dgm:alg type="hierRoot"/>
                    <dgm:constrLst>
                      <dgm:constr type="alignOff" val="0.65"/>
                      <dgm:constr type="sp" val="15"/>
                    </dgm:constrLst>
                  </dgm:if>
                  <dgm:if name="Name156" func="var" arg="hierBranch" op="equ" val="std">
                    <dgm:alg type="hierRoot"/>
                    <dgm:constrLst>
                      <dgm:constr type="alignOff"/>
                      <dgm:constr type="sp" val="15"/>
                      <dgm:constr type="bendDist" for="des" ptType="parTrans" refType="sp" fact="0.5"/>
                    </dgm:constrLst>
                  </dgm:if>
                  <dgm:else name="Name157"/>
                </dgm:choose>
                <dgm:shape xmlns:r="http://schemas.openxmlformats.org/officeDocument/2006/relationships" r:blip="">
                  <dgm:adjLst/>
                </dgm:shape>
                <dgm:presOf/>
                <dgm:layoutNode name="lvl2b">
                  <dgm:varLst>
                    <dgm:chPref val="3"/>
                  </dgm:varLst>
                  <dgm:alg type="tx"/>
                  <dgm:shape xmlns:r="http://schemas.openxmlformats.org/officeDocument/2006/relationships" type="rect" r:blip="">
                    <dgm:adjLst/>
                  </dgm:shape>
                  <dgm:constrLst>
                    <dgm:constr type="w" val="56.25"/>
                    <dgm:constr type="h" refType="w" fact="0.66667"/>
                    <dgm:constr type="primFontSz" val="36"/>
                  </dgm:constrLst>
                  <dgm:ruleLst>
                    <dgm:rule type="w" val="INF" fact="NaN" max="NaN"/>
                    <dgm:rule type="h" val="NaN" fact="1.5" max="NaN"/>
                    <dgm:rule type="primFontSz" val="18" fact="NaN" max="NaN"/>
                    <dgm:rule type="h" val="INF" fact="NaN" max="NaN"/>
                    <dgm:rule type="primFontSz" val="2" fact="NaN" max="NaN"/>
                  </dgm:ruleLst>
                </dgm:layoutNode>
                <dgm:layoutNode name="hierChild6">
                  <dgm:choose name="Name158">
                    <dgm:if name="Name159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60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61" func="var" arg="hierBranch" op="equ" val="hang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if name="Name162" func="var" arg="hierBranch" op="equ" val="std">
                      <dgm:alg type="hierChild"/>
                    </dgm:if>
                    <dgm:else name="Name163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4" axis="ch" ptType="nonAsst">
                    <dgm:forEach name="Name165" axis="precedSib" ptType="parTrans" st="-1" cnt="1">
                      <dgm:choose name="Name166">
                        <dgm:if name="Name167" func="var" arg="hierBranch" op="equ" val="std">
                          <dgm:layoutNode name="Name168">
                            <dgm:alg type="conn">
                              <dgm:param type="connRout" val="bend"/>
                              <dgm:param type="dim" val="1D"/>
                              <dgm:param type="endSty" val="noArr"/>
                              <dgm:param type="begPts" val="bCtr"/>
                              <dgm:param type="endPts" val="tCtr"/>
                              <dgm:param type="bendPt" val="end"/>
                            </dgm:alg>
                            <dgm:shape xmlns:r="http://schemas.openxmlformats.org/officeDocument/2006/relationships" type="conn" r:blip="">
                              <dgm:adjLst/>
                            </dgm:shape>
                            <dgm:constrLst>
                              <dgm:constr type="w" val="1"/>
                              <dgm:constr type="h" val="1"/>
                              <dgm:constr type="begPad"/>
                              <dgm:constr type="endPad"/>
                            </dgm:constrLst>
                          </dgm:layoutNode>
                        </dgm:if>
                        <dgm:else name="Name169">
                          <dgm:layoutNode name="Name170">
                            <dgm:alg type="conn">
                              <dgm:param type="connRout" val="bend"/>
                              <dgm:param type="dim" val="1D"/>
                              <dgm:param type="begPts" val="bCtr"/>
                              <dgm:param type="endSty" val="noArr"/>
                            </dgm:alg>
                            <dgm:shape xmlns:r="http://schemas.openxmlformats.org/officeDocument/2006/relationships" type="conn" r:blip="">
                              <dgm:adjLst/>
                            </dgm:shape>
                            <dgm:constrLst>
                              <dgm:constr type="w" val="1"/>
                              <dgm:constr type="h" val="1"/>
                              <dgm:constr type="begPad"/>
                              <dgm:constr type="endPad"/>
                            </dgm:constrLst>
                          </dgm:layoutNode>
                        </dgm:else>
                      </dgm:choose>
                    </dgm:forEach>
                    <dgm:layoutNode name="Name171">
                      <dgm:varLst>
                        <dgm:hierBranch/>
                      </dgm:varLst>
                      <dgm:choose name="Name172">
                        <dgm:if name="Name173" func="var" arg="hierBranch" op="equ" val="l">
                          <dgm:alg type="hierRoot">
                            <dgm:param type="hierAlign" val="tR"/>
                          </dgm:alg>
                          <dgm:constrLst>
                            <dgm:constr type="alignOff" val="0.65"/>
                            <dgm:constr type="sp" val="15"/>
                          </dgm:constrLst>
                        </dgm:if>
                        <dgm:if name="Name174" func="var" arg="hierBranch" op="equ" val="r">
                          <dgm:alg type="hierRoot">
                            <dgm:param type="hierAlign" val="tL"/>
                          </dgm:alg>
                          <dgm:constrLst>
                            <dgm:constr type="alignOff" val="0.65"/>
                            <dgm:constr type="sp" val="15"/>
                          </dgm:constrLst>
                        </dgm:if>
                        <dgm:if name="Name175" func="var" arg="hierBranch" op="equ" val="hang">
                          <dgm:alg type="hierRoot"/>
                          <dgm:constrLst>
                            <dgm:constr type="alignOff" val="0.65"/>
                            <dgm:constr type="sp" val="15"/>
                          </dgm:constrLst>
                        </dgm:if>
                        <dgm:if name="Name176" func="var" arg="hierBranch" op="equ" val="std">
                          <dgm:alg type="hierRoot"/>
                          <dgm:constrLst>
                            <dgm:constr type="alignOff"/>
                            <dgm:constr type="sp" val="15"/>
                            <dgm:constr type="bendDist" for="des" ptType="parTrans" refType="sp" fact="0.5"/>
                          </dgm:constrLst>
                        </dgm:if>
                        <dgm:else name="Name177"/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layoutNode name="Name178">
                        <dgm:varLst>
                          <dgm:chPref val="3"/>
                        </dgm:varLst>
                        <dgm:alg type="tx"/>
                        <dgm:shape xmlns:r="http://schemas.openxmlformats.org/officeDocument/2006/relationships" type="rect" r:blip="">
                          <dgm:adjLst/>
                        </dgm:shape>
                        <dgm:constrLst>
                          <dgm:constr type="w" val="56.25"/>
                          <dgm:constr type="h" refType="w" fact="0.66667"/>
                          <dgm:constr type="primFontSz" val="36"/>
                        </dgm:constrLst>
                        <dgm:ruleLst>
                          <dgm:rule type="w" val="INF" fact="NaN" max="NaN"/>
                          <dgm:rule type="h" val="NaN" fact="1.5" max="NaN"/>
                          <dgm:rule type="primFontSz" val="18" fact="NaN" max="NaN"/>
                          <dgm:rule type="h" val="INF" fact="NaN" max="NaN"/>
                          <dgm:rule type="primFontSz" val="2" fact="NaN" max="NaN"/>
                        </dgm:ruleLst>
                      </dgm:layoutNode>
                      <dgm:layoutNode name="hierChild12">
                        <dgm:alg type="hierChild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repE" axis="ch" ptType="nonAsst">
                          <dgm:forEach name="Name179" axis="precedSib" ptType="parTrans" st="-1" cnt="1">
                            <dgm:choose name="Name180">
                              <dgm:if name="Name181" func="var" arg="hierBranch" op="equ" val="std">
                                <dgm:layoutNode name="Name18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</dgm:alg>
                                  <dgm:shape xmlns:r="http://schemas.openxmlformats.org/officeDocument/2006/relationships" type="conn" r:blip="">
                                    <dgm:adjLst/>
                                  </dgm:shape>
                                  <dgm:constrLst>
                                    <dgm:constr type="w" val="1"/>
                                    <dgm:constr type="h" val="1"/>
                                    <dgm:constr type="begPad"/>
                                    <dgm:constr type="endPad"/>
                                  </dgm:constrLst>
                                </dgm:layoutNode>
                              </dgm:if>
                              <dgm:else name="Name183">
                                <dgm:layoutNode name="Name184">
                                  <dgm:alg type="conn">
                                    <dgm:param type="connRout" val="bend"/>
                                    <dgm:param type="dim" val="1D"/>
                                    <dgm:param type="begPts" val="bCtr"/>
                                    <dgm:param type="endSty" val="noArr"/>
                                  </dgm:alg>
                                  <dgm:shape xmlns:r="http://schemas.openxmlformats.org/officeDocument/2006/relationships" type="conn" r:blip="">
                                    <dgm:adjLst/>
                                  </dgm:shape>
                                  <dgm:constrLst>
                                    <dgm:constr type="w" val="1"/>
                                    <dgm:constr type="h" val="1"/>
                                    <dgm:constr type="begPad"/>
                                    <dgm:constr type="endPad"/>
                                  </dgm:constrLst>
                                </dgm:layoutNode>
                              </dgm:else>
                            </dgm:choose>
                          </dgm:forEach>
                          <dgm:layoutNode name="Name185">
                            <dgm:varLst>
                              <dgm:hierBranch/>
                            </dgm:varLst>
                            <dgm:choose name="Name186">
                              <dgm:if name="Name187" func="var" arg="hierBranch" op="equ" val="l">
                                <dgm:alg type="hierRoot">
                                  <dgm:param type="hierAlign" val="tR"/>
                                </dgm:alg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188" func="var" arg="hierBranch" op="equ" val="r">
                                <dgm:alg type="hierRoot">
                                  <dgm:param type="hierAlign" val="tL"/>
                                </dgm:alg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189" func="var" arg="hierBranch" op="equ" val="hang">
                                <dgm:alg type="hierRoot"/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190" func="var" arg="hierBranch" op="equ" val="std">
                                <dgm:alg type="hierRoot"/>
                                <dgm:constrLst>
                                  <dgm:constr type="alignOff"/>
                                  <dgm:constr type="sp" val="15"/>
                                  <dgm:constr type="bendDist" for="des" ptType="parTrans" refType="sp" fact="0.5"/>
                                </dgm:constrLst>
                              </dgm:if>
                              <dgm:else name="Name191"/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layoutNode name="lvl4e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ect" r:blip="">
                                <dgm:adjLst/>
                              </dgm:shape>
                              <dgm:constrLst>
                                <dgm:constr type="w" val="56.25"/>
                                <dgm:constr type="h" refType="w" fact="0.66667"/>
                                <dgm:constr type="primFontSz" val="36"/>
                              </dgm:constrLst>
                              <dgm:ruleLst>
                                <dgm:rule type="w" val="INF" fact="NaN" max="NaN"/>
                                <dgm:rule type="h" val="NaN" fact="1.5" max="NaN"/>
                                <dgm:rule type="primFontSz" val="18" fact="NaN" max="NaN"/>
                                <dgm:rule type="h" val="INF" fact="NaN" max="NaN"/>
                                <dgm:rule type="primFontSz" val="2" fact="NaN" max="NaN"/>
                              </dgm:ruleLst>
                            </dgm:layoutNode>
                            <dgm:layoutNode name="hierChild24">
                              <dgm:choose name="Name192">
                                <dgm:if name="Name193" func="var" arg="hierBranch" op="equ" val="l">
                                  <dgm:alg type="hierChild">
                                    <dgm:param type="chAlign" val="r"/>
                                    <dgm:param type="linDir" val="fromT"/>
                                  </dgm:alg>
                                </dgm:if>
                                <dgm:if name="Name194" func="var" arg="hierBranch" op="equ" val="r">
                                  <dgm:alg type="hierChild">
                                    <dgm:param type="chAlign" val="l"/>
                                    <dgm:param type="linDir" val="fromT"/>
                                  </dgm:alg>
                                </dgm:if>
                                <dgm:if name="Name195" func="var" arg="hierBranch" op="equ" val="hang">
                                  <dgm:alg type="hierChild">
                                    <dgm:param type="chAlign" val="l"/>
                                    <dgm:param type="linDir" val="fromL"/>
                                    <dgm:param type="secChAlign" val="t"/>
                                    <dgm:param type="secLinDir" val="fromT"/>
                                  </dgm:alg>
                                </dgm:if>
                                <dgm:if name="Name196" func="var" arg="hierBranch" op="equ" val="std">
                                  <dgm:alg type="hierChild"/>
                                </dgm:if>
                                <dgm:else name="Name197"/>
                              </dgm:choose>
                              <dgm:shape xmlns:r="http://schemas.openxmlformats.org/officeDocument/2006/relationships" r:blip="">
                                <dgm:adjLst/>
                              </dgm:shape>
                              <dgm:presOf/>
                              <dgm:constrLst/>
                              <dgm:forEach name="Name198" ref="repE" ptType="nonAsst"/>
                            </dgm:layoutNode>
                            <dgm:layoutNode name="hierChild25" styleLbl="asst1">
                              <dgm:alg type="hierChild">
                                <dgm:param type="chAlign" val="l"/>
                                <dgm:param type="secChAlign" val="t"/>
                                <dgm:param type="linDir" val="fromL"/>
                                <dgm:param type="secLinDir" val="fromT"/>
                              </dgm:alg>
                              <dgm:shape xmlns:r="http://schemas.openxmlformats.org/officeDocument/2006/relationships" r:blip="">
                                <dgm:adjLst/>
                              </dgm:shape>
                              <dgm:presOf/>
                              <dgm:constrLst/>
                              <dgm:forEach name="Name199" ref="repF" ptType="asst"/>
                            </dgm:layoutNode>
                          </dgm:layoutNode>
                        </dgm:forEach>
                      </dgm:layoutNode>
                      <dgm:layoutNode name="hierChild13" styleLbl="asst1">
                        <dgm:alg type="hierChild">
                          <dgm:param type="chAlign" val="l"/>
                          <dgm:param type="secChAlign" val="t"/>
                          <dgm:param type="linDir" val="fromL"/>
                          <dgm:param type="secLinDir" val="fromT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repF" axis="ch" ptType="asst">
                          <dgm:forEach name="Name200" axis="precedSib" ptType="parTrans" st="-1" cnt="1">
                            <dgm:layoutNode name="Name20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</dgm:alg>
                              <dgm:shape xmlns:r="http://schemas.openxmlformats.org/officeDocument/2006/relationships" type="conn" r:blip="">
                                <dgm:adjLst/>
                              </dgm:shape>
                              <dgm:constrLst>
                                <dgm:constr type="w" val="1"/>
                                <dgm:constr type="h" val="1"/>
                                <dgm:constr type="begPad"/>
                                <dgm:constr type="endPad"/>
                              </dgm:constrLst>
                            </dgm:layoutNode>
                          </dgm:forEach>
                          <dgm:layoutNode name="Name202">
                            <dgm:varLst>
                              <dgm:hierBranch/>
                            </dgm:varLst>
                            <dgm:choose name="Name203">
                              <dgm:if name="Name204" func="var" arg="hierBranch" op="equ" val="l">
                                <dgm:alg type="hierRoot">
                                  <dgm:param type="hierAlign" val="tR"/>
                                </dgm:alg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205" func="var" arg="hierBranch" op="equ" val="r">
                                <dgm:alg type="hierRoot">
                                  <dgm:param type="hierAlign" val="tL"/>
                                </dgm:alg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206" func="var" arg="hierBranch" op="equ" val="hang">
                                <dgm:alg type="hierRoot"/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207" func="var" arg="hierBranch" op="equ" val="std">
                                <dgm:alg type="hierRoot"/>
                                <dgm:constrLst>
                                  <dgm:constr type="alignOff"/>
                                  <dgm:constr type="sp" val="15"/>
                                </dgm:constrLst>
                              </dgm:if>
                              <dgm:else name="Name208"/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layoutNode name="lvl4f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ect" r:blip="">
                                <dgm:adjLst/>
                              </dgm:shape>
                              <dgm:constrLst>
                                <dgm:constr type="w" val="56.25"/>
                                <dgm:constr type="h" refType="w" fact="0.66667"/>
                                <dgm:constr type="primFontSz" val="36"/>
                              </dgm:constrLst>
                              <dgm:ruleLst>
                                <dgm:rule type="w" val="INF" fact="NaN" max="NaN"/>
                                <dgm:rule type="h" val="NaN" fact="1.5" max="NaN"/>
                                <dgm:rule type="primFontSz" val="18" fact="NaN" max="NaN"/>
                                <dgm:rule type="h" val="INF" fact="NaN" max="NaN"/>
                                <dgm:rule type="primFontSz" val="2" fact="NaN" max="NaN"/>
                              </dgm:ruleLst>
                            </dgm:layoutNode>
                            <dgm:layoutNode name="hierChild26">
                              <dgm:choose name="Name209">
                                <dgm:if name="Name210" func="var" arg="hierBranch" op="equ" val="l">
                                  <dgm:alg type="hierChild">
                                    <dgm:param type="chAlign" val="r"/>
                                    <dgm:param type="linDir" val="fromT"/>
                                  </dgm:alg>
                                </dgm:if>
                                <dgm:if name="Name211" func="var" arg="hierBranch" op="equ" val="r">
                                  <dgm:alg type="hierChild">
                                    <dgm:param type="chAlign" val="l"/>
                                    <dgm:param type="linDir" val="fromT"/>
                                  </dgm:alg>
                                </dgm:if>
                                <dgm:if name="Name212" func="var" arg="hierBranch" op="equ" val="hang">
                                  <dgm:alg type="hierChild">
                                    <dgm:param type="chAlign" val="l"/>
                                    <dgm:param type="linDir" val="fromL"/>
                                    <dgm:param type="secChAlign" val="t"/>
                                    <dgm:param type="secLinDir" val="fromT"/>
                                  </dgm:alg>
                                </dgm:if>
                                <dgm:if name="Name213" func="var" arg="hierBranch" op="equ" val="std">
                                  <dgm:alg type="hierChild"/>
                                </dgm:if>
                                <dgm:else name="Name214"/>
                              </dgm:choose>
                              <dgm:shape xmlns:r="http://schemas.openxmlformats.org/officeDocument/2006/relationships" r:blip="">
                                <dgm:adjLst/>
                              </dgm:shape>
                              <dgm:presOf/>
                              <dgm:constrLst/>
                              <dgm:forEach name="Name215" ref="repE" ptType="nonAsst"/>
                            </dgm:layoutNode>
                            <dgm:layoutNode name="hierChild27" styleLbl="asst1">
                              <dgm:alg type="hierChild">
                                <dgm:param type="chAlign" val="l"/>
                                <dgm:param type="secChAlign" val="t"/>
                                <dgm:param type="linDir" val="fromL"/>
                                <dgm:param type="secLinDir" val="fromT"/>
                              </dgm:alg>
                              <dgm:shape xmlns:r="http://schemas.openxmlformats.org/officeDocument/2006/relationships" r:blip="">
                                <dgm:adjLst/>
                              </dgm:shape>
                              <dgm:presOf/>
                              <dgm:constrLst/>
                              <dgm:forEach name="Name216" ref="repF" ptType="asst"/>
                            </dgm:layoutNode>
                          </dgm:layoutNode>
                        </dgm:forEach>
                      </dgm:layoutNode>
                    </dgm:layoutNode>
                  </dgm:forEach>
                </dgm:layoutNode>
                <dgm:layoutNode name="hierChild7" styleLbl="asst1">
                  <dgm:alg type="hierChild">
                    <dgm:param type="chAlign" val="l"/>
                    <dgm:param type="secChAlign" val="t"/>
                    <dgm:param type="linDir" val="fromL"/>
                    <dgm:param type="secLinDir" val="fromT"/>
                  </dgm:alg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217" axis="ch" ptType="asst">
                    <dgm:forEach name="Name218" axis="precedSib" ptType="parTrans" st="-1" cnt="1">
                      <dgm:layoutNode name="Name219">
                        <dgm:alg type="conn">
                          <dgm:param type="connRout" val="bend"/>
                          <dgm:param type="dim" val="1D"/>
                          <dgm:param type="endSty" val="noArr"/>
                          <dgm:param type="begPts" val="bCt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constrLst>
                          <dgm:constr type="w" val="1"/>
                          <dgm:constr type="h" val="1"/>
                          <dgm:constr type="begPad"/>
                          <dgm:constr type="endPad"/>
                        </dgm:constrLst>
                      </dgm:layoutNode>
                    </dgm:forEach>
                    <dgm:layoutNode name="Name220">
                      <dgm:varLst>
                        <dgm:hierBranch/>
                      </dgm:varLst>
                      <dgm:choose name="Name221">
                        <dgm:if name="Name222" func="var" arg="hierBranch" op="equ" val="l">
                          <dgm:alg type="hierRoot">
                            <dgm:param type="hierAlign" val="tR"/>
                          </dgm:alg>
                          <dgm:constrLst>
                            <dgm:constr type="alignOff" val="0.65"/>
                            <dgm:constr type="sp" val="15"/>
                          </dgm:constrLst>
                        </dgm:if>
                        <dgm:if name="Name223" func="var" arg="hierBranch" op="equ" val="r">
                          <dgm:alg type="hierRoot">
                            <dgm:param type="hierAlign" val="tL"/>
                          </dgm:alg>
                          <dgm:constrLst>
                            <dgm:constr type="alignOff" val="0.65"/>
                            <dgm:constr type="sp" val="15"/>
                          </dgm:constrLst>
                        </dgm:if>
                        <dgm:if name="Name224" func="var" arg="hierBranch" op="equ" val="hang">
                          <dgm:alg type="hierRoot"/>
                          <dgm:constrLst>
                            <dgm:constr type="alignOff" val="0.65"/>
                            <dgm:constr type="sp" val="15"/>
                          </dgm:constrLst>
                        </dgm:if>
                        <dgm:if name="Name225" func="var" arg="hierBranch" op="equ" val="std">
                          <dgm:alg type="hierRoot"/>
                          <dgm:constrLst>
                            <dgm:constr type="alignOff"/>
                            <dgm:constr type="sp" val="15"/>
                            <dgm:constr type="bendDist" for="des" ptType="parTrans" refType="sp" fact="0.5"/>
                          </dgm:constrLst>
                        </dgm:if>
                        <dgm:else name="Name226"/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layoutNode name="Name227">
                        <dgm:varLst>
                          <dgm:chPref val="3"/>
                        </dgm:varLst>
                        <dgm:alg type="tx"/>
                        <dgm:shape xmlns:r="http://schemas.openxmlformats.org/officeDocument/2006/relationships" type="rect" r:blip="">
                          <dgm:adjLst/>
                        </dgm:shape>
                        <dgm:constrLst>
                          <dgm:constr type="w" val="56.25"/>
                          <dgm:constr type="h" refType="w" fact="0.66667"/>
                          <dgm:constr type="primFontSz" val="36"/>
                        </dgm:constrLst>
                        <dgm:ruleLst>
                          <dgm:rule type="w" val="INF" fact="NaN" max="NaN"/>
                          <dgm:rule type="h" val="NaN" fact="1.5" max="NaN"/>
                          <dgm:rule type="primFontSz" val="18" fact="NaN" max="NaN"/>
                          <dgm:rule type="h" val="INF" fact="NaN" max="NaN"/>
                          <dgm:rule type="primFontSz" val="2" fact="NaN" max="NaN"/>
                        </dgm:ruleLst>
                      </dgm:layoutNode>
                      <dgm:layoutNode name="hierChild14">
                        <dgm:choose name="Name228">
                          <dgm:if name="Name229" func="var" arg="hierBranch" op="equ" val="l">
                            <dgm:alg type="hierChild">
                              <dgm:param type="chAlign" val="r"/>
                              <dgm:param type="linDir" val="fromT"/>
                            </dgm:alg>
                          </dgm:if>
                          <dgm:if name="Name230" func="var" arg="hierBranch" op="equ" val="r">
                            <dgm:alg type="hierChild">
                              <dgm:param type="chAlign" val="l"/>
                              <dgm:param type="linDir" val="fromT"/>
                            </dgm:alg>
                          </dgm:if>
                          <dgm:if name="Name231" func="var" arg="hierBranch" op="equ" val="hang">
                            <dgm:alg type="hierChild">
                              <dgm:param type="chAlign" val="l"/>
                              <dgm:param type="linDir" val="fromL"/>
                              <dgm:param type="secChAlign" val="t"/>
                              <dgm:param type="secLinDir" val="fromT"/>
                            </dgm:alg>
                          </dgm:if>
                          <dgm:if name="Name232" func="var" arg="hierBranch" op="equ" val="std">
                            <dgm:alg type="hierChild"/>
                          </dgm:if>
                          <dgm:else name="Name233"/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repG" axis="ch" ptType="nonAsst">
                          <dgm:forEach name="Name234" axis="precedSib" ptType="parTrans" st="-1" cnt="1">
                            <dgm:choose name="Name235">
                              <dgm:if name="Name236" func="var" arg="hierBranch" op="equ" val="std">
                                <dgm:layoutNode name="Name237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</dgm:alg>
                                  <dgm:shape xmlns:r="http://schemas.openxmlformats.org/officeDocument/2006/relationships" type="conn" r:blip="">
                                    <dgm:adjLst/>
                                  </dgm:shape>
                                  <dgm:constrLst>
                                    <dgm:constr type="w" val="1"/>
                                    <dgm:constr type="h" val="1"/>
                                    <dgm:constr type="begPad"/>
                                    <dgm:constr type="endPad"/>
                                  </dgm:constrLst>
                                </dgm:layoutNode>
                              </dgm:if>
                              <dgm:else name="Name238">
                                <dgm:layoutNode name="Name239">
                                  <dgm:alg type="conn">
                                    <dgm:param type="connRout" val="bend"/>
                                    <dgm:param type="dim" val="1D"/>
                                    <dgm:param type="begPts" val="bCtr"/>
                                    <dgm:param type="endSty" val="noArr"/>
                                  </dgm:alg>
                                  <dgm:shape xmlns:r="http://schemas.openxmlformats.org/officeDocument/2006/relationships" type="conn" r:blip="">
                                    <dgm:adjLst/>
                                  </dgm:shape>
                                  <dgm:constrLst>
                                    <dgm:constr type="w" val="1"/>
                                    <dgm:constr type="h" val="1"/>
                                    <dgm:constr type="begPad"/>
                                    <dgm:constr type="endPad"/>
                                  </dgm:constrLst>
                                </dgm:layoutNode>
                              </dgm:else>
                            </dgm:choose>
                          </dgm:forEach>
                          <dgm:layoutNode name="Name240">
                            <dgm:varLst>
                              <dgm:hierBranch/>
                            </dgm:varLst>
                            <dgm:choose name="Name241">
                              <dgm:if name="Name242" func="var" arg="hierBranch" op="equ" val="l">
                                <dgm:alg type="hierRoot">
                                  <dgm:param type="hierAlign" val="tR"/>
                                </dgm:alg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243" func="var" arg="hierBranch" op="equ" val="r">
                                <dgm:alg type="hierRoot">
                                  <dgm:param type="hierAlign" val="tL"/>
                                </dgm:alg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244" func="var" arg="hierBranch" op="equ" val="hang">
                                <dgm:alg type="hierRoot"/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245" func="var" arg="hierBranch" op="equ" val="std">
                                <dgm:alg type="hierRoot"/>
                                <dgm:constrLst>
                                  <dgm:constr type="alignOff"/>
                                  <dgm:constr type="sp" val="15"/>
                                  <dgm:constr type="bendDist" for="des" ptType="parTrans" refType="sp" fact="0.5"/>
                                </dgm:constrLst>
                              </dgm:if>
                              <dgm:else name="Name246"/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layoutNode name="lvl4g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ect" r:blip="">
                                <dgm:adjLst/>
                              </dgm:shape>
                              <dgm:constrLst>
                                <dgm:constr type="w" val="56.25"/>
                                <dgm:constr type="h" refType="w" fact="0.66667"/>
                                <dgm:constr type="primFontSz" val="36"/>
                              </dgm:constrLst>
                              <dgm:ruleLst>
                                <dgm:rule type="w" val="INF" fact="NaN" max="NaN"/>
                                <dgm:rule type="h" val="NaN" fact="1.5" max="NaN"/>
                                <dgm:rule type="primFontSz" val="18" fact="NaN" max="NaN"/>
                                <dgm:rule type="h" val="INF" fact="NaN" max="NaN"/>
                                <dgm:rule type="primFontSz" val="2" fact="NaN" max="NaN"/>
                              </dgm:ruleLst>
                            </dgm:layoutNode>
                            <dgm:layoutNode name="hierChild28">
                              <dgm:choose name="Name247">
                                <dgm:if name="Name248" func="var" arg="hierBranch" op="equ" val="l">
                                  <dgm:alg type="hierChild">
                                    <dgm:param type="chAlign" val="r"/>
                                    <dgm:param type="linDir" val="fromT"/>
                                  </dgm:alg>
                                </dgm:if>
                                <dgm:if name="Name249" func="var" arg="hierBranch" op="equ" val="r">
                                  <dgm:alg type="hierChild">
                                    <dgm:param type="chAlign" val="l"/>
                                    <dgm:param type="linDir" val="fromT"/>
                                  </dgm:alg>
                                </dgm:if>
                                <dgm:if name="Name250" func="var" arg="hierBranch" op="equ" val="hang">
                                  <dgm:alg type="hierChild">
                                    <dgm:param type="chAlign" val="l"/>
                                    <dgm:param type="linDir" val="fromL"/>
                                    <dgm:param type="secChAlign" val="t"/>
                                    <dgm:param type="secLinDir" val="fromT"/>
                                  </dgm:alg>
                                </dgm:if>
                                <dgm:if name="Name251" func="var" arg="hierBranch" op="equ" val="std">
                                  <dgm:alg type="hierChild"/>
                                </dgm:if>
                                <dgm:else name="Name252"/>
                              </dgm:choose>
                              <dgm:shape xmlns:r="http://schemas.openxmlformats.org/officeDocument/2006/relationships" r:blip="">
                                <dgm:adjLst/>
                              </dgm:shape>
                              <dgm:presOf/>
                              <dgm:constrLst/>
                              <dgm:forEach name="Name253" ref="repG" ptType="nonAsst"/>
                            </dgm:layoutNode>
                            <dgm:layoutNode name="hierChild29" styleLbl="asst1">
                              <dgm:alg type="hierChild">
                                <dgm:param type="chAlign" val="l"/>
                                <dgm:param type="secChAlign" val="t"/>
                                <dgm:param type="linDir" val="fromL"/>
                                <dgm:param type="secLinDir" val="fromT"/>
                              </dgm:alg>
                              <dgm:shape xmlns:r="http://schemas.openxmlformats.org/officeDocument/2006/relationships" r:blip="">
                                <dgm:adjLst/>
                              </dgm:shape>
                              <dgm:presOf/>
                              <dgm:constrLst/>
                              <dgm:forEach name="Name254" ref="repH" ptType="asst"/>
                            </dgm:layoutNode>
                          </dgm:layoutNode>
                        </dgm:forEach>
                      </dgm:layoutNode>
                      <dgm:layoutNode name="hierChild15" styleLbl="asst1">
                        <dgm:alg type="hierChild">
                          <dgm:param type="chAlign" val="l"/>
                          <dgm:param type="secChAlign" val="t"/>
                          <dgm:param type="linDir" val="fromL"/>
                          <dgm:param type="secLinDir" val="fromT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repH" axis="ch" ptType="asst">
                          <dgm:forEach name="Name255" axis="precedSib" ptType="parTrans" st="-1" cnt="1">
                            <dgm:layoutNode name="Name25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</dgm:alg>
                              <dgm:shape xmlns:r="http://schemas.openxmlformats.org/officeDocument/2006/relationships" type="conn" r:blip="">
                                <dgm:adjLst/>
                              </dgm:shape>
                              <dgm:constrLst>
                                <dgm:constr type="w" val="1"/>
                                <dgm:constr type="h" val="1"/>
                                <dgm:constr type="begPad"/>
                                <dgm:constr type="endPad"/>
                              </dgm:constrLst>
                            </dgm:layoutNode>
                          </dgm:forEach>
                          <dgm:layoutNode name="Name257">
                            <dgm:varLst>
                              <dgm:hierBranch/>
                            </dgm:varLst>
                            <dgm:choose name="Name258">
                              <dgm:if name="Name259" func="var" arg="hierBranch" op="equ" val="l">
                                <dgm:alg type="hierRoot">
                                  <dgm:param type="hierAlign" val="tR"/>
                                </dgm:alg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260" func="var" arg="hierBranch" op="equ" val="r">
                                <dgm:alg type="hierRoot">
                                  <dgm:param type="hierAlign" val="tL"/>
                                </dgm:alg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261" func="var" arg="hierBranch" op="equ" val="hang">
                                <dgm:alg type="hierRoot"/>
                                <dgm:constrLst>
                                  <dgm:constr type="alignOff" val="0.65"/>
                                  <dgm:constr type="sp" val="15"/>
                                </dgm:constrLst>
                              </dgm:if>
                              <dgm:if name="Name262" func="var" arg="hierBranch" op="equ" val="std">
                                <dgm:alg type="hierRoot"/>
                                <dgm:constrLst>
                                  <dgm:constr type="alignOff"/>
                                  <dgm:constr type="sp" val="15"/>
                                  <dgm:constr type="bendDist" for="des" ptType="parTrans" refType="sp" fact="0.5"/>
                                </dgm:constrLst>
                              </dgm:if>
                              <dgm:else name="Name263"/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layoutNode name="lvl4h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ect" r:blip="">
                                <dgm:adjLst/>
                              </dgm:shape>
                              <dgm:constrLst>
                                <dgm:constr type="w" val="56.25"/>
                                <dgm:constr type="h" refType="w" fact="0.66667"/>
                                <dgm:constr type="primFontSz" val="36"/>
                              </dgm:constrLst>
                              <dgm:ruleLst>
                                <dgm:rule type="w" val="INF" fact="NaN" max="NaN"/>
                                <dgm:rule type="h" val="NaN" fact="1.5" max="NaN"/>
                                <dgm:rule type="primFontSz" val="18" fact="NaN" max="NaN"/>
                                <dgm:rule type="h" val="INF" fact="NaN" max="NaN"/>
                                <dgm:rule type="primFontSz" val="2" fact="NaN" max="NaN"/>
                              </dgm:ruleLst>
                            </dgm:layoutNode>
                            <dgm:layoutNode name="hierChild30">
                              <dgm:choose name="Name264">
                                <dgm:if name="Name265" func="var" arg="hierBranch" op="equ" val="l">
                                  <dgm:alg type="hierChild">
                                    <dgm:param type="chAlign" val="r"/>
                                    <dgm:param type="linDir" val="fromT"/>
                                  </dgm:alg>
                                </dgm:if>
                                <dgm:if name="Name266" func="var" arg="hierBranch" op="equ" val="r">
                                  <dgm:alg type="hierChild">
                                    <dgm:param type="chAlign" val="l"/>
                                    <dgm:param type="linDir" val="fromT"/>
                                  </dgm:alg>
                                </dgm:if>
                                <dgm:if name="Name267" func="var" arg="hierBranch" op="equ" val="hang">
                                  <dgm:alg type="hierChild">
                                    <dgm:param type="chAlign" val="l"/>
                                    <dgm:param type="linDir" val="fromL"/>
                                    <dgm:param type="secChAlign" val="t"/>
                                    <dgm:param type="secLinDir" val="fromT"/>
                                  </dgm:alg>
                                </dgm:if>
                                <dgm:if name="Name268" func="var" arg="hierBranch" op="equ" val="std">
                                  <dgm:alg type="hierChild"/>
                                </dgm:if>
                                <dgm:else name="Name269"/>
                              </dgm:choose>
                              <dgm:shape xmlns:r="http://schemas.openxmlformats.org/officeDocument/2006/relationships" r:blip="">
                                <dgm:adjLst/>
                              </dgm:shape>
                              <dgm:presOf/>
                              <dgm:constrLst/>
                              <dgm:forEach name="Name270" ref="repG" ptType="nonAsst"/>
                            </dgm:layoutNode>
                            <dgm:layoutNode name="hierChild31" styleLbl="asst1">
                              <dgm:alg type="hierChild">
                                <dgm:param type="chAlign" val="l"/>
                                <dgm:param type="secChAlign" val="t"/>
                                <dgm:param type="linDir" val="fromL"/>
                                <dgm:param type="secLinDir" val="fromT"/>
                              </dgm:alg>
                              <dgm:shape xmlns:r="http://schemas.openxmlformats.org/officeDocument/2006/relationships" r:blip="">
                                <dgm:adjLst/>
                              </dgm:shape>
                              <dgm:presOf/>
                              <dgm:constrLst/>
                              <dgm:forEach name="Name271" ref="repH" ptType="asst"/>
                            </dgm:layoutNode>
                          </dgm:layoutNode>
                        </dgm:forEach>
                      </dgm:layoutNode>
                    </dgm:layoutNode>
                  </dgm:forEach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3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algn="r">
              <a:defRPr sz="1200"/>
            </a:lvl1pPr>
          </a:lstStyle>
          <a:p>
            <a:fld id="{F305F601-57B5-43B8-B2E6-62D18A6C6120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algn="r">
              <a:defRPr sz="1200"/>
            </a:lvl1pPr>
          </a:lstStyle>
          <a:p>
            <a:fld id="{D39A9A19-F115-4DE6-8EE4-20DBEA40E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algn="r">
              <a:defRPr sz="1200"/>
            </a:lvl1pPr>
          </a:lstStyle>
          <a:p>
            <a:fld id="{4A9440A3-C229-46ED-906A-2B9B3920EA00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algn="r">
              <a:defRPr sz="1200"/>
            </a:lvl1pPr>
          </a:lstStyle>
          <a:p>
            <a:fld id="{C6F10B9B-829D-4DF2-9DDB-A754CBB56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11F8-C5BF-4DE8-9145-B377847668F7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FB1A-48FD-4C07-936C-1E85F1257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11F8-C5BF-4DE8-9145-B377847668F7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FB1A-48FD-4C07-936C-1E85F1257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11F8-C5BF-4DE8-9145-B377847668F7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FB1A-48FD-4C07-936C-1E85F1257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11F8-C5BF-4DE8-9145-B377847668F7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FB1A-48FD-4C07-936C-1E85F1257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11F8-C5BF-4DE8-9145-B377847668F7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FB1A-48FD-4C07-936C-1E85F1257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11F8-C5BF-4DE8-9145-B377847668F7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FB1A-48FD-4C07-936C-1E85F1257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11F8-C5BF-4DE8-9145-B377847668F7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FB1A-48FD-4C07-936C-1E85F1257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11F8-C5BF-4DE8-9145-B377847668F7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FB1A-48FD-4C07-936C-1E85F1257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11F8-C5BF-4DE8-9145-B377847668F7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FFB1A-48FD-4C07-936C-1E85F1257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11F8-C5BF-4DE8-9145-B377847668F7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FFB1A-48FD-4C07-936C-1E85F12576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rtl="0" latinLnBrk="0">
        <a:spcBef>
          <a:spcPct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Typical Presentation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PowerPoint 12</a:t>
            </a:r>
            <a:endParaRPr lang="en-US"/>
          </a:p>
          <a:p>
            <a:r>
              <a:rPr lang="en-US" dirty="0" smtClean="0"/>
              <a:t>Created 03/15/2006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Usage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Diagrams effectively illustrate many types of ideas, processes, structures</a:t>
            </a:r>
            <a:endParaRPr lang="en-US"/>
          </a:p>
          <a:p>
            <a:r>
              <a:rPr lang="en-US" dirty="0" smtClean="0"/>
              <a:t>Most diagrams in PowerPoint were hand drawn</a:t>
            </a:r>
          </a:p>
          <a:p>
            <a:r>
              <a:rPr lang="en-US" dirty="0" smtClean="0"/>
              <a:t>Powerful diagramming tools are now built into PowerPoint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Diagrams Are No Longer Hand Drawn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Org. Charts Are Very Common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-Point Star 8"/>
          <p:cNvSpPr/>
          <p:nvPr/>
        </p:nvSpPr>
        <p:spPr>
          <a:xfrm>
            <a:off x="1828800" y="1066800"/>
            <a:ext cx="5638800" cy="5638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Star</a:t>
            </a:r>
            <a:endParaRPr lang="en-US" dirty="0"/>
          </a:p>
        </p:txBody>
      </p:sp>
      <p:sp>
        <p:nvSpPr>
          <p:cNvPr id="7" name="Rounded Rectangle 7"/>
          <p:cNvSpPr/>
          <p:nvPr/>
        </p:nvSpPr>
        <p:spPr>
          <a:xfrm>
            <a:off x="2209800" y="3200400"/>
            <a:ext cx="4267200" cy="2590800"/>
          </a:xfrm>
          <a:prstGeom prst="round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Rounded Rectangle</a:t>
            </a:r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On a Blank Slide</a:t>
            </a:r>
            <a:endParaRPr lang="en-US" dirty="0"/>
          </a:p>
        </p:txBody>
      </p:sp>
      <p:sp>
        <p:nvSpPr>
          <p:cNvPr id="4" name="Oval 4"/>
          <p:cNvSpPr/>
          <p:nvPr/>
        </p:nvSpPr>
        <p:spPr>
          <a:xfrm>
            <a:off x="2667000" y="1905000"/>
            <a:ext cx="2362200" cy="2362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4267200" y="2514600"/>
            <a:ext cx="2895600" cy="2895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2971800" y="1524000"/>
            <a:ext cx="3429000" cy="2956034"/>
          </a:xfrm>
          <a:prstGeom prst="triangle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4000" lnSpcReduction="20000"/>
          </a:bodyPr>
          <a:lstStyle/>
          <a:p>
            <a:r>
              <a:rPr lang="en-US" dirty="0" smtClean="0"/>
              <a:t>PowerPoint is used for many different things</a:t>
            </a:r>
            <a:endParaRPr lang="en-US"/>
          </a:p>
          <a:p>
            <a:r>
              <a:rPr lang="en-US" dirty="0" smtClean="0"/>
              <a:t>The most common types of content are: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Pictures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Charts</a:t>
            </a:r>
          </a:p>
          <a:p>
            <a:pPr lvl="1"/>
            <a:r>
              <a:rPr lang="en-US" dirty="0" smtClean="0"/>
              <a:t>Diagrams</a:t>
            </a:r>
          </a:p>
          <a:p>
            <a:pPr lvl="1"/>
            <a:r>
              <a:rPr lang="en-US" dirty="0" smtClean="0"/>
              <a:t>Drawings</a:t>
            </a:r>
          </a:p>
          <a:p>
            <a:r>
              <a:rPr lang="en-US" dirty="0" smtClean="0"/>
              <a:t>Richer presentations have sound and video but they are not as common</a:t>
            </a:r>
          </a:p>
          <a:p>
            <a:r>
              <a:rPr lang="en-US" dirty="0" smtClean="0"/>
              <a:t>This deck contains only the things found in a </a:t>
            </a:r>
            <a:r>
              <a:rPr lang="en-US" smtClean="0"/>
              <a:t>typical presentation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Only Slide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slides created in a typical PowerPoint presentation contain only text</a:t>
            </a:r>
            <a:endParaRPr lang="en-US"/>
          </a:p>
          <a:p>
            <a:r>
              <a:rPr lang="en-US" dirty="0" smtClean="0"/>
              <a:t>The percentage of text-only slides has gone down as people use increasing amount of graphics</a:t>
            </a:r>
          </a:p>
          <a:p>
            <a:r>
              <a:rPr lang="en-US" dirty="0" smtClean="0"/>
              <a:t>The title and bullet layout is one of the most popular layouts used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Usage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Photographs are extremely common in PowerPoint</a:t>
            </a:r>
            <a:endParaRPr lang="en-US" dirty="0"/>
          </a:p>
          <a:p>
            <a:r>
              <a:rPr lang="en-US" dirty="0" smtClean="0"/>
              <a:t>JPEG is by far the most popular image format</a:t>
            </a:r>
          </a:p>
          <a:p>
            <a:r>
              <a:rPr lang="en-US" dirty="0" smtClean="0"/>
              <a:t>ClipArt is much less popular than it once was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With Caption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a new layout in Office 12 that lets you insert any kind of content and provide a caption.  It looks great with pictures, charts, tables and diagrams</a:t>
            </a:r>
            <a:endParaRPr lang="en-US" dirty="0"/>
          </a:p>
        </p:txBody>
      </p:sp>
      <p:pic>
        <p:nvPicPr>
          <p:cNvPr id="5" name="smallpers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00600" y="677599"/>
            <a:ext cx="3657600" cy="5494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With Caption</a:t>
            </a:r>
            <a:endParaRPr lang="en-US" dirty="0"/>
          </a:p>
        </p:txBody>
      </p:sp>
      <p:pic>
        <p:nvPicPr>
          <p:cNvPr id="5" name="IMGP05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2288" y="612775"/>
            <a:ext cx="5486400" cy="411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Pictures have become incredibly popular in PowerPoint and the rest of Office.  Many slides consist of just a picture with a title or a caption and this layout provides a quick, easy way to do that.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Have Come a Long Way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Q4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North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81,000,000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54,000,000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Asia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30,000,000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Latin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17,000,000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Usage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people use charts to show data graphically</a:t>
            </a:r>
            <a:endParaRPr lang="en-US"/>
          </a:p>
          <a:p>
            <a:r>
              <a:rPr lang="en-US" dirty="0" smtClean="0"/>
              <a:t>Common chart styles include:</a:t>
            </a:r>
          </a:p>
          <a:p>
            <a:pPr lvl="1"/>
            <a:r>
              <a:rPr lang="en-US" dirty="0" smtClean="0"/>
              <a:t>Bar charts</a:t>
            </a:r>
          </a:p>
          <a:p>
            <a:pPr lvl="1"/>
            <a:r>
              <a:rPr lang="en-US" dirty="0" smtClean="0"/>
              <a:t>Pie charts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Gallup Poll 03-16-06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Content 1997 vs. 1995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1997 Study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1995 Study</a:t>
            </a:r>
            <a:endParaRPr lang="en-US" dirty="0"/>
          </a:p>
        </p:txBody>
      </p:sp>
      <p:graphicFrame>
        <p:nvGraphicFramePr>
          <p:cNvPr id="7" name="Chart 2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3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329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Typical Presentation</vt:lpstr>
      <vt:lpstr>Text Only Slide</vt:lpstr>
      <vt:lpstr>Graphics Usage</vt:lpstr>
      <vt:lpstr>Content With Caption</vt:lpstr>
      <vt:lpstr>Picture With Caption</vt:lpstr>
      <vt:lpstr>Tables Have Come a Long Way</vt:lpstr>
      <vt:lpstr>Chart Usage</vt:lpstr>
      <vt:lpstr>Gallup Poll 03-16-06</vt:lpstr>
      <vt:lpstr>Comparing Content 1997 vs. 1995</vt:lpstr>
      <vt:lpstr>Diagram Usage</vt:lpstr>
      <vt:lpstr>Diagrams Are No Longer Hand Drawn</vt:lpstr>
      <vt:lpstr>Org. Charts Are Very Common</vt:lpstr>
      <vt:lpstr>Drawing On a Blank Slide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_wwpupil</cp:lastModifiedBy>
  <cp:revision>30</cp:revision>
  <dcterms:created xsi:type="dcterms:W3CDTF">2006-03-29T18:13:48Z</dcterms:created>
  <dcterms:modified xsi:type="dcterms:W3CDTF">2007-03-02T00:06:56Z</dcterms:modified>
</cp:coreProperties>
</file>