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AEC27-CE65-4A65-97C5-6D3BB83327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FF2BB-2640-4AAD-AAD6-3E2788F0B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F2BB-2640-4AAD-AAD6-3E2788F0BE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AutoShapes (3D_Parallel (Isometric Right Up))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1774010"/>
            <a:ext cx="1447801" cy="969189"/>
          </a:xfrm>
          <a:prstGeom prst="roundRect">
            <a:avLst/>
          </a:prstGeom>
          <a:effectLst/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1752600"/>
            <a:ext cx="1447801" cy="990600"/>
          </a:xfrm>
          <a:prstGeom prst="roundRect">
            <a:avLst/>
          </a:prstGeom>
          <a:effectLst/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text</a:t>
            </a:r>
            <a:endParaRPr lang="en-US" dirty="0"/>
          </a:p>
        </p:txBody>
      </p:sp>
      <p:sp>
        <p:nvSpPr>
          <p:cNvPr id="8" name="32-Point Star 7"/>
          <p:cNvSpPr/>
          <p:nvPr/>
        </p:nvSpPr>
        <p:spPr>
          <a:xfrm>
            <a:off x="2362200" y="4115492"/>
            <a:ext cx="1340557" cy="1066108"/>
          </a:xfrm>
          <a:prstGeom prst="star32">
            <a:avLst/>
          </a:prstGeom>
          <a:effectLst/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5257801" y="4087750"/>
            <a:ext cx="1501424" cy="1017649"/>
          </a:xfrm>
          <a:prstGeom prst="cloudCallout">
            <a:avLst/>
          </a:prstGeom>
          <a:effectLst/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 cheese?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6629400" y="2590800"/>
            <a:ext cx="2209800" cy="1143000"/>
          </a:xfrm>
          <a:prstGeom prst="straightConnector1">
            <a:avLst/>
          </a:prstGeom>
          <a:ln>
            <a:tailEnd type="arrow"/>
          </a:ln>
          <a:effectLst/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AutoShapes (3D_Parallel (Isometric Right Up))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AutoShapes (2D, Default)</dc:title>
  <dc:creator>officese</dc:creator>
  <cp:lastModifiedBy>GPU Test Lab</cp:lastModifiedBy>
  <cp:revision>5</cp:revision>
  <dcterms:created xsi:type="dcterms:W3CDTF">2006-07-06T21:33:54Z</dcterms:created>
  <dcterms:modified xsi:type="dcterms:W3CDTF">2006-08-28T23:21:26Z</dcterms:modified>
</cp:coreProperties>
</file>