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2.399999999999999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71275648"/>
        <c:axId val="71352320"/>
      </c:barChart>
      <c:catAx>
        <c:axId val="71275648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1352320"/>
        <c:crosses val="autoZero"/>
        <c:auto val="1"/>
        <c:lblAlgn val="ctr"/>
        <c:lblOffset val="100"/>
      </c:catAx>
      <c:valAx>
        <c:axId val="713523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127564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8FB4-84B1-4793-8B4F-281BA4F539D9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492F-3475-4719-98BC-478F08E72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 </a:t>
            </a:r>
            <a:r>
              <a:rPr lang="en-US" dirty="0" smtClean="0"/>
              <a:t>Box In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492F-3475-4719-98BC-478F08E72E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(2D) + Box In (as </a:t>
            </a:r>
            <a:r>
              <a:rPr lang="en-US" smtClean="0"/>
              <a:t>one object)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 (2D) + Box In (as one object)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(2D)</dc:title>
  <dc:creator>officese</dc:creator>
  <cp:lastModifiedBy>GPU Test Lab</cp:lastModifiedBy>
  <cp:revision>5</cp:revision>
  <dcterms:created xsi:type="dcterms:W3CDTF">2006-07-06T22:23:11Z</dcterms:created>
  <dcterms:modified xsi:type="dcterms:W3CDTF">2006-08-28T23:21:41Z</dcterms:modified>
</cp:coreProperties>
</file>