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2.3999999999999986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78541184"/>
        <c:axId val="78543488"/>
      </c:barChart>
      <c:catAx>
        <c:axId val="78541184"/>
        <c:scaling>
          <c:orientation val="minMax"/>
        </c:scaling>
        <c:axPos val="b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8543488"/>
        <c:crosses val="autoZero"/>
        <c:auto val="1"/>
        <c:lblAlgn val="ctr"/>
        <c:lblOffset val="100"/>
      </c:catAx>
      <c:valAx>
        <c:axId val="78543488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/>
            </a:pPr>
            <a:endParaRPr lang="en-US"/>
          </a:p>
        </c:txPr>
        <c:crossAx val="7854118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58FB4-84B1-4793-8B4F-281BA4F539D9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2492F-3475-4719-98BC-478F08E72E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4421, </a:t>
            </a:r>
            <a:r>
              <a:rPr lang="en-US" dirty="0" smtClean="0"/>
              <a:t>Box In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62492F-3475-4719-98BC-478F08E72E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B318-8EA9-49F1-BA53-DA452391D99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160F-27A3-49F6-B57C-53ABD9D7A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 (2D) + Box In </a:t>
            </a:r>
            <a:r>
              <a:rPr lang="en-US" smtClean="0"/>
              <a:t>(by element </a:t>
            </a:r>
            <a:r>
              <a:rPr lang="en-US" dirty="0" smtClean="0"/>
              <a:t>in category)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Chart (2D) + Box In (by element in category)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(2D)</dc:title>
  <dc:creator>officese</dc:creator>
  <cp:lastModifiedBy>GPU Test Lab</cp:lastModifiedBy>
  <cp:revision>6</cp:revision>
  <dcterms:created xsi:type="dcterms:W3CDTF">2006-07-06T22:23:11Z</dcterms:created>
  <dcterms:modified xsi:type="dcterms:W3CDTF">2006-08-28T23:22:48Z</dcterms:modified>
</cp:coreProperties>
</file>