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2.3999999999999986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72119808"/>
        <c:axId val="72121344"/>
        <c:axId val="66586816"/>
      </c:bar3DChart>
      <c:catAx>
        <c:axId val="72119808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2121344"/>
        <c:crosses val="autoZero"/>
        <c:auto val="1"/>
        <c:lblAlgn val="ctr"/>
        <c:lblOffset val="100"/>
      </c:catAx>
      <c:valAx>
        <c:axId val="72121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2119808"/>
        <c:crosses val="autoZero"/>
        <c:crossBetween val="between"/>
      </c:valAx>
      <c:serAx>
        <c:axId val="66586816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2121344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Out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(3D_Column) + Box Out (by element in category)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 + Box Out (by element in category)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8</cp:revision>
  <dcterms:created xsi:type="dcterms:W3CDTF">2006-07-06T22:23:11Z</dcterms:created>
  <dcterms:modified xsi:type="dcterms:W3CDTF">2006-08-28T23:25:11Z</dcterms:modified>
</cp:coreProperties>
</file>