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78" y="-9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91B3-18EF-4DF0-BAFF-12C1E906C0BA}" type="datetimeFigureOut">
              <a:rPr lang="en-US" smtClean="0"/>
              <a:t>2/23/2007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AAAF-59B2-41BD-901D-A80FC9618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91B3-18EF-4DF0-BAFF-12C1E906C0BA}" type="datetimeFigureOut">
              <a:rPr lang="en-US" smtClean="0"/>
              <a:t>2/23/2007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AAAF-59B2-41BD-901D-A80FC9618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91B3-18EF-4DF0-BAFF-12C1E906C0BA}" type="datetimeFigureOut">
              <a:rPr lang="en-US" smtClean="0"/>
              <a:t>2/23/2007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AAAF-59B2-41BD-901D-A80FC9618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91B3-18EF-4DF0-BAFF-12C1E906C0BA}" type="datetimeFigureOut">
              <a:rPr lang="en-US" smtClean="0"/>
              <a:t>2/23/2007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AAAF-59B2-41BD-901D-A80FC9618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91B3-18EF-4DF0-BAFF-12C1E906C0BA}" type="datetimeFigureOut">
              <a:rPr lang="en-US" smtClean="0"/>
              <a:t>2/23/2007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AAAF-59B2-41BD-901D-A80FC9618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91B3-18EF-4DF0-BAFF-12C1E906C0BA}" type="datetimeFigureOut">
              <a:rPr lang="en-US" smtClean="0"/>
              <a:t>2/23/2007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AAAF-59B2-41BD-901D-A80FC9618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91B3-18EF-4DF0-BAFF-12C1E906C0BA}" type="datetimeFigureOut">
              <a:rPr lang="en-US" smtClean="0"/>
              <a:t>2/23/2007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AAAF-59B2-41BD-901D-A80FC9618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91B3-18EF-4DF0-BAFF-12C1E906C0BA}" type="datetimeFigureOut">
              <a:rPr lang="en-US" smtClean="0"/>
              <a:t>2/23/2007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AAAF-59B2-41BD-901D-A80FC9618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91B3-18EF-4DF0-BAFF-12C1E906C0BA}" type="datetimeFigureOut">
              <a:rPr lang="en-US" smtClean="0"/>
              <a:t>2/23/2007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AAAF-59B2-41BD-901D-A80FC9618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91B3-18EF-4DF0-BAFF-12C1E906C0BA}" type="datetimeFigureOut">
              <a:rPr lang="en-US" smtClean="0"/>
              <a:t>2/23/2007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AAAF-59B2-41BD-901D-A80FC9618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91B3-18EF-4DF0-BAFF-12C1E906C0BA}" type="datetimeFigureOut">
              <a:rPr lang="en-US" smtClean="0"/>
              <a:t>2/23/2007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AAAF-59B2-41BD-901D-A80FC9618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F91B3-18EF-4DF0-BAFF-12C1E906C0BA}" type="datetimeFigureOut">
              <a:rPr lang="en-US" smtClean="0"/>
              <a:t>2/23/2007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DAAAF-59B2-41BD-901D-A80FC9618F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file:///I:\Office\dev12\ppttest\tests\supportfiles\opensave\LinkedToAPresentation.pptx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86000" y="1714500"/>
          <a:ext cx="4570413" cy="3427413"/>
        </p:xfrm>
        <a:graphic>
          <a:graphicData uri="http://schemas.openxmlformats.org/presentationml/2006/ole">
            <p:oleObj spid="_x0000_s1026" name="Presentation" r:id="rId3" imgW="4570315" imgH="3427437" progId="PowerPoint.Show.12">
              <p:link updateAutomatic="1"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I:\Office\dev12\ppttest\tests\supportfiles\opensave\LinkedToAPresentation.pptx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_wwpupil</dc:creator>
  <cp:lastModifiedBy>_wwpupil</cp:lastModifiedBy>
  <cp:revision>1</cp:revision>
  <dcterms:created xsi:type="dcterms:W3CDTF">2007-02-23T22:27:00Z</dcterms:created>
  <dcterms:modified xsi:type="dcterms:W3CDTF">2007-02-23T22:27:22Z</dcterms:modified>
</cp:coreProperties>
</file>