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7E068-E23B-41AB-986A-9D4E79B834ED}" type="datetimeFigureOut">
              <a:rPr lang="en-US" smtClean="0"/>
              <a:t>8/28/2006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1549-282E-4501-87E2-A23BBC9FB7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</a:t>
            </a:r>
            <a:r>
              <a:rPr lang="en-US" smtClean="0"/>
              <a:t>in build </a:t>
            </a:r>
            <a:r>
              <a:rPr lang="en-US" smtClean="0"/>
              <a:t>4421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1549-282E-4501-87E2-A23BBC9FB77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DBBEE-E74B-41CE-ACFF-65CAA16924E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035D-74E8-4FD9-898F-FB7748CD5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Animated GIF</a:t>
            </a:r>
            <a:endParaRPr lang="en-US" dirty="0"/>
          </a:p>
        </p:txBody>
      </p:sp>
      <p:pic>
        <p:nvPicPr>
          <p:cNvPr id="6" name="Image_AnimatedGIF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2400" y="3453606"/>
            <a:ext cx="1219200" cy="819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Animated GIF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GIF</dc:title>
  <dc:creator>officese</dc:creator>
  <cp:lastModifiedBy>GPU Test Lab</cp:lastModifiedBy>
  <cp:revision>2</cp:revision>
  <dcterms:created xsi:type="dcterms:W3CDTF">2006-07-06T19:49:25Z</dcterms:created>
  <dcterms:modified xsi:type="dcterms:W3CDTF">2006-08-28T23:27:04Z</dcterms:modified>
</cp:coreProperties>
</file>