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2EF0070-DA17-4B1D-A5D2-F4B8B3A54445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67E3F18-9D29-4288-8B30-AD29EA15E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1" name="Rectangl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26" name="Rectangl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4" name="Rectangl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noProof="1" smtClean="0"/>
              <a:t>Click to add text</a:t>
            </a:r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31" name="Rectangle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5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anchor="ctr"/>
          <a:lstStyle/>
          <a:p>
            <a:r>
              <a:rPr lang="en-US" noProof="1" smtClean="0"/>
              <a:t>Click to add title</a:t>
            </a:r>
            <a:endParaRPr lang="en-US"/>
          </a:p>
        </p:txBody>
      </p:sp>
      <p:sp>
        <p:nvSpPr>
          <p:cNvPr id="29" name="Rectangle 29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r>
              <a:rPr lang="en-US" noProof="1" smtClean="0"/>
              <a:t>Click to add text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1E71A5D-1F15-47B1-B9BE-1269F8B853C7}" type="datetimeFigureOut">
              <a:rPr lang="en-US" smtClean="0"/>
              <a:pPr/>
              <a:t>8/31/2006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1CF1AB4-23B9-42E4-AC0B-4FDE0455B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ctr" rtl="0" latinLnBrk="0">
        <a:spcBef>
          <a:spcPct val="0"/>
        </a:spcBef>
        <a:buNone/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rtl="0" latinLnBrk="0">
        <a:spcBef>
          <a:spcPct val="20000"/>
        </a:spcBef>
        <a:buChar char="•"/>
        <a:defRPr sz="3200"/>
      </a:lvl1pPr>
      <a:lvl2pPr marL="742950" indent="-285750" rtl="0" latinLnBrk="0">
        <a:spcBef>
          <a:spcPct val="20000"/>
        </a:spcBef>
        <a:buChar char="–"/>
        <a:defRPr sz="2800"/>
      </a:lvl2pPr>
      <a:lvl3pPr marL="1143000" indent="-228600" rtl="0" latinLnBrk="0">
        <a:spcBef>
          <a:spcPct val="20000"/>
        </a:spcBef>
        <a:buChar char="•"/>
        <a:defRPr sz="2400"/>
      </a:lvl3pPr>
      <a:lvl4pPr marL="1600200" indent="-228600" rtl="0" latinLnBrk="0">
        <a:spcBef>
          <a:spcPct val="20000"/>
        </a:spcBef>
        <a:buChar char="–"/>
        <a:defRPr sz="2000"/>
      </a:lvl4pPr>
      <a:lvl5pPr marL="2057400" indent="-228600" rtl="0" latinLnBrk="0">
        <a:spcBef>
          <a:spcPct val="20000"/>
        </a:spcBef>
        <a:buChar char="»"/>
        <a:defRPr sz="2000"/>
      </a:lvl5pPr>
      <a:lvl6pPr marL="2514600" indent="-228600" rtl="0" latinLnBrk="0">
        <a:spcBef>
          <a:spcPct val="20000"/>
        </a:spcBef>
        <a:buChar char="•"/>
        <a:defRPr sz="2000"/>
      </a:lvl6pPr>
      <a:lvl7pPr marL="2971800" indent="-228600" rtl="0" latinLnBrk="0">
        <a:spcBef>
          <a:spcPct val="20000"/>
        </a:spcBef>
        <a:buChar char="•"/>
        <a:defRPr sz="2000"/>
      </a:lvl7pPr>
      <a:lvl8pPr marL="3429000" indent="-228600" rtl="0" latinLnBrk="0">
        <a:spcBef>
          <a:spcPct val="20000"/>
        </a:spcBef>
        <a:buChar char="•"/>
        <a:defRPr sz="2000"/>
      </a:lvl8pPr>
      <a:lvl9pPr marL="3886200" indent="-228600" rtl="0" latinLnBrk="0">
        <a:spcBef>
          <a:spcPct val="20000"/>
        </a:spcBef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rtl="0"/>
      <a:lvl2pPr marL="457200" rtl="0"/>
      <a:lvl3pPr marL="914400" rtl="0"/>
      <a:lvl4pPr marL="1371600" rtl="0"/>
      <a:lvl5pPr marL="1828800" rtl="0"/>
      <a:lvl6pPr marL="2286000" rtl="0"/>
      <a:lvl7pPr marL="2743200" rtl="0"/>
      <a:lvl8pPr marL="3200400" rtl="0"/>
      <a:lvl9pPr marL="3657600" rtl="0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"/>
        <a:cs typeface=""/>
        <a:font script="Jpan" typeface="MS PGothic"/>
        <a:font script="Arab" typeface="Times New Roman"/>
        <a:font script="Hang" typeface="Gulim"/>
        <a:font script="Hant" typeface="PMingLiu"/>
        <a:font script="Hans" typeface="SimSun"/>
        <a:font script="Cyrl" typeface="Times New Roman"/>
        <a:font script="Grek" typeface="Times New Roman"/>
        <a:font script="Hebr" typeface="Times New Roman"/>
        <a:font script="Viet" typeface="Times New Roman"/>
        <a:font script="Thai" typeface="Angsana New"/>
      </a:majorFont>
      <a:minorFont>
        <a:latin typeface="Calibri"/>
        <a:ea typeface=""/>
        <a:cs typeface=""/>
        <a:font script="Jpan" typeface="MS PGothic"/>
        <a:font script="Arab" typeface="Arial"/>
        <a:font script="Hang" typeface="Gulim"/>
        <a:font script="Hant" typeface="PMingLiu"/>
        <a:font script="Hans" typeface="SimSun"/>
        <a:font script="Cyrl" typeface="Arial"/>
        <a:font script="Grek" typeface="Arial"/>
        <a:font script="Hebr" typeface="Arial"/>
        <a:font script="Viet" typeface="Arial"/>
        <a:font script="Thai" typeface="Cordia New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_wwpupil</dc:creator>
  <cp:lastModifiedBy>International Automation Mailer</cp:lastModifiedBy>
  <cp:revision>1</cp:revision>
  <dcterms:created xsi:type="dcterms:W3CDTF">2006-02-01T03:02:15Z</dcterms:created>
  <dcterms:modified xsi:type="dcterms:W3CDTF">2006-09-01T02:12:08Z</dcterms:modified>
</cp:coreProperties>
</file>