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4421+ </a:t>
            </a:r>
            <a:r>
              <a:rPr lang="en-US" dirty="0" smtClean="0"/>
              <a:t>fly</a:t>
            </a:r>
            <a:r>
              <a:rPr lang="en-US" baseline="0" dirty="0" smtClean="0"/>
              <a:t> in by letter animation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100 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4</cp:revision>
  <dcterms:created xsi:type="dcterms:W3CDTF">2006-07-06T22:20:04Z</dcterms:created>
  <dcterms:modified xsi:type="dcterms:W3CDTF">2006-08-28T23:28:26Z</dcterms:modified>
</cp:coreProperties>
</file>