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</a:t>
            </a:r>
            <a:r>
              <a:rPr lang="en-US" baseline="0" smtClean="0"/>
              <a:t> </a:t>
            </a:r>
            <a:r>
              <a:rPr lang="en-US" dirty="0" smtClean="0"/>
              <a:t>Text_withEffects_100chars+Animation (Fly In, all at once).</a:t>
            </a:r>
            <a:r>
              <a:rPr lang="en-US" dirty="0" err="1" smtClean="0"/>
              <a:t>pptx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Text: 100 characters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29% of slides created in a typical PowerPoint presentation contain only text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percentage ha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4</cp:revision>
  <dcterms:created xsi:type="dcterms:W3CDTF">2006-07-06T22:20:04Z</dcterms:created>
  <dcterms:modified xsi:type="dcterms:W3CDTF">2006-08-28T23:29:56Z</dcterms:modified>
</cp:coreProperties>
</file>