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E7845D64-8D2F-4374-B80F-41FA08E3DA5C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99408911-A549-4CC6-927D-2E76FE0C1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 smtClean="0"/>
              <a:t>Click to edit Master subtitle style</a:t>
            </a:r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9A9-8773-4C3C-800E-F06FBF77258D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637B-6E8A-4154-9DFB-11337A985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9A9-8773-4C3C-800E-F06FBF77258D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637B-6E8A-4154-9DFB-11337A985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1" name="Rectangle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9A9-8773-4C3C-800E-F06FBF77258D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26" name="Rectangle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637B-6E8A-4154-9DFB-11337A985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9A9-8773-4C3C-800E-F06FBF77258D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637B-6E8A-4154-9DFB-11337A985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14" name="Rectangl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9A9-8773-4C3C-800E-F06FBF77258D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637B-6E8A-4154-9DFB-11337A985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9A9-8773-4C3C-800E-F06FBF77258D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637B-6E8A-4154-9DFB-11337A985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9A9-8773-4C3C-800E-F06FBF77258D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637B-6E8A-4154-9DFB-11337A985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319B9A9-8773-4C3C-800E-F06FBF77258D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96EB637B-6E8A-4154-9DFB-11337A985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ctr" rtl="0" latinLnBrk="0">
        <a:spcBef>
          <a:spcPct val="0"/>
        </a:spcBef>
        <a:buNone/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rtl="0" latinLnBrk="0">
        <a:spcBef>
          <a:spcPct val="20000"/>
        </a:spcBef>
        <a:buChar char="•"/>
        <a:defRPr sz="3200"/>
      </a:lvl1pPr>
      <a:lvl2pPr marL="742950" indent="-285750" rtl="0" latinLnBrk="0">
        <a:spcBef>
          <a:spcPct val="20000"/>
        </a:spcBef>
        <a:buChar char="–"/>
        <a:defRPr sz="2800"/>
      </a:lvl2pPr>
      <a:lvl3pPr marL="1143000" indent="-228600" rtl="0" latinLnBrk="0">
        <a:spcBef>
          <a:spcPct val="20000"/>
        </a:spcBef>
        <a:buChar char="•"/>
        <a:defRPr sz="2400"/>
      </a:lvl3pPr>
      <a:lvl4pPr marL="1600200" indent="-228600" rtl="0" latinLnBrk="0">
        <a:spcBef>
          <a:spcPct val="20000"/>
        </a:spcBef>
        <a:buChar char="–"/>
        <a:defRPr sz="2000"/>
      </a:lvl4pPr>
      <a:lvl5pPr marL="2057400" indent="-228600" rtl="0" latinLnBrk="0">
        <a:spcBef>
          <a:spcPct val="20000"/>
        </a:spcBef>
        <a:buChar char="»"/>
        <a:defRPr sz="2000"/>
      </a:lvl5pPr>
      <a:lvl6pPr marL="2514600" indent="-228600" rtl="0" latinLnBrk="0">
        <a:spcBef>
          <a:spcPct val="20000"/>
        </a:spcBef>
        <a:buChar char="•"/>
        <a:defRPr sz="2000"/>
      </a:lvl6pPr>
      <a:lvl7pPr marL="2971800" indent="-228600" rtl="0" latinLnBrk="0">
        <a:spcBef>
          <a:spcPct val="20000"/>
        </a:spcBef>
        <a:buChar char="•"/>
        <a:defRPr sz="2000"/>
      </a:lvl7pPr>
      <a:lvl8pPr marL="3429000" indent="-228600" rtl="0" latinLnBrk="0">
        <a:spcBef>
          <a:spcPct val="20000"/>
        </a:spcBef>
        <a:buChar char="•"/>
        <a:defRPr sz="2000"/>
      </a:lvl8pPr>
      <a:lvl9pPr marL="3886200" indent="-228600" rtl="0" latinLnBrk="0">
        <a:spcBef>
          <a:spcPct val="20000"/>
        </a:spcBef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rtl="0"/>
      <a:lvl2pPr marL="457200" rtl="0"/>
      <a:lvl3pPr marL="914400" rtl="0"/>
      <a:lvl4pPr marL="1371600" rtl="0"/>
      <a:lvl5pPr marL="1828800" rtl="0"/>
      <a:lvl6pPr marL="2286000" rtl="0"/>
      <a:lvl7pPr marL="2743200" rtl="0"/>
      <a:lvl8pPr marL="3200400" rtl="0"/>
      <a:lvl9pPr marL="3657600" rtl="0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http://www.google.com/intl/en/images/logo.gi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" name="Rectangle 31"/>
          <p:cNvPicPr/>
          <p:nvPr/>
        </p:nvPicPr>
        <p:blipFill>
          <a:blip r:link="rId2"/>
          <a:stretch>
            <a:fillRect/>
          </a:stretch>
        </p:blipFill>
        <p:spPr>
          <a:xfrm>
            <a:off x="0" y="0"/>
            <a:ext cx="3505200" cy="139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"/>
        <a:cs typeface=""/>
        <a:font script="Jpan" typeface="MS Mincho"/>
        <a:font script="Arab" typeface="Times New Roman"/>
        <a:font script="Hang" typeface="Batang"/>
        <a:font script="Hant" typeface="MingLiu"/>
        <a:font script="Hans" typeface="SimSun"/>
        <a:font script="Cyrl" typeface="Times New Roman"/>
        <a:font script="Grek" typeface="Times New Roman"/>
        <a:font script="Hebr" typeface="Times New Roman"/>
        <a:font script="Viet" typeface="Times New Roman"/>
        <a:font script="Thai" typeface="Angsana New"/>
      </a:majorFont>
      <a:minorFont>
        <a:latin typeface="Calibri"/>
        <a:ea typeface=""/>
        <a:cs typeface=""/>
        <a:font script="Jpan" typeface="MS Gothic"/>
        <a:font script="Arab" typeface="Arial"/>
        <a:font script="Hang" typeface="Dotum"/>
        <a:font script="Hant" typeface="PMingLiu"/>
        <a:font script="Hans" typeface="SimHei"/>
        <a:font script="Cyrl" typeface="Arial"/>
        <a:font script="Grek" typeface="Arial"/>
        <a:font script="Hebr" typeface="Arial"/>
        <a:font script="Viet" typeface="Arial"/>
        <a:font script="Thai" typeface="Cordia New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_wwpupil</dc:creator>
  <cp:lastModifiedBy>International Automation Mailer</cp:lastModifiedBy>
  <cp:revision>1</cp:revision>
  <dcterms:created xsi:type="dcterms:W3CDTF">2006-01-06T02:50:38Z</dcterms:created>
  <dcterms:modified xsi:type="dcterms:W3CDTF">2006-08-30T19:29:58Z</dcterms:modified>
</cp:coreProperties>
</file>