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3AAB-06D6-4D03-AC5D-766240FA9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4D942-2832-4FF5-BF04-EF13ACBEF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7E80D-BF2B-481A-BA7F-88FE6D0F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A6C7-AA99-40A6-95EC-4B81CA82863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AF465-DFCE-4BA0-B485-8008EB51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8EEC2-669A-4EB7-A410-9EB9EBEA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AC8D-24BE-4C81-8BF2-AFD089CC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0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DC94-C128-44B3-9B19-8082C2CA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3D02B-7D01-4740-BE08-1E7542DEA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68E01-E85D-4FF2-802A-1DE88510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A6C7-AA99-40A6-95EC-4B81CA82863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1159A-A025-4F05-BB25-E005D87A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D88D0-70B6-4B92-ABAF-25E26D1F9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AC8D-24BE-4C81-8BF2-AFD089CC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5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D80802-961F-46D2-9C19-B4DE39A1C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B640C-DA47-4AD0-8308-FE7B30204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A227F-B3CB-44E7-A178-D2F0101E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A6C7-AA99-40A6-95EC-4B81CA82863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96DF1-F052-426F-ABEC-95660439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15E45-5D39-402A-9958-452740E0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AC8D-24BE-4C81-8BF2-AFD089CC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1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BD93-A784-4C8C-9522-CF212A10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F4B95-414D-402F-BE50-956ABC23B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77030-2735-452B-9244-4C2600CD9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A6C7-AA99-40A6-95EC-4B81CA82863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7D98F-1E95-412A-BA84-35352026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06781-04A6-4B76-B047-7670B2C5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AC8D-24BE-4C81-8BF2-AFD089CC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8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79BA-7FF4-4EA6-BDEB-579B5415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C59D8-D66A-43E9-A2B3-1E9A569E4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DC1AE-9952-435C-AD9B-03C315CD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A6C7-AA99-40A6-95EC-4B81CA82863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7C339-966E-4293-ABD6-2ECCDF39D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51487-DAB0-4D08-B420-9F87B6A3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AC8D-24BE-4C81-8BF2-AFD089CC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8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CB1D0-DBF9-49B0-BC0E-F92729624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CB60F-F369-4D73-B8A6-900AD1D2C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58557-5EDD-4369-95AE-8491F5ECE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0E501-A526-4264-B232-7D048AB4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A6C7-AA99-40A6-95EC-4B81CA82863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76BAC-AA37-4C06-9881-D9305ECF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CE0E8-0CDC-4857-86E9-513A7BE0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AC8D-24BE-4C81-8BF2-AFD089CC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3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87AE-7E1A-4308-ADD8-B2FC7835A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021D1-5794-4C82-B2A2-E0E13E5EF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25ECD-ECF1-4E70-B1FB-4BD011456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CF243-70D5-4175-AFD0-2AC8881BF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EA8B24-18FC-44D5-92FC-E0C6DE7C7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51F266-4496-4974-8698-FC5F7FE36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A6C7-AA99-40A6-95EC-4B81CA82863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CB6AC0-37B4-4679-8141-AB9AECBA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E098E-299C-43FE-B033-9B1F146F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AC8D-24BE-4C81-8BF2-AFD089CC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6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E6831-2948-405B-84A3-DD5A854B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3E5BE-E8FF-4774-9165-6F46FC74E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A6C7-AA99-40A6-95EC-4B81CA82863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A9FB5-F90D-4CDD-8014-6920E722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32AAD-DE42-4750-BCA2-7C85B28C2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AC8D-24BE-4C81-8BF2-AFD089CC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8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70E4B-2C44-4932-8878-7DBF07A9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A6C7-AA99-40A6-95EC-4B81CA82863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6B28A1-9B01-462E-9174-DB3515879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1617B-A1D2-46B2-BEB2-D153CC84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AC8D-24BE-4C81-8BF2-AFD089CC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5CD4-9204-4F30-AC4B-DFE03CE4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B18D0-B9BF-4318-B22D-282A32C0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E3DD5-7DAD-4674-BE9E-5DEBE89FD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B5BC0-2205-410A-A1C1-A99DF32F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A6C7-AA99-40A6-95EC-4B81CA82863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A1423-48D9-4835-9621-D7DF32B1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9879-65E3-404D-8263-E2B16DC7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AC8D-24BE-4C81-8BF2-AFD089CC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2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1FA4-DE5F-4B3B-A41C-1B3D2A09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F7EE74-9D6B-43F3-8D12-5805480BE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DB760-38C1-4EF4-B594-48AFD9647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79280-7BA8-4E16-9051-B6C568CE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A6C7-AA99-40A6-95EC-4B81CA82863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38120-E017-4BD2-85FC-0F5FF427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59E4F-C795-4F61-8BBD-04F42CB1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AC8D-24BE-4C81-8BF2-AFD089CC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0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2B70BD-2F5E-4321-A609-89CB208D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8190B-EFF9-4F8D-8C48-0C2D42CA4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E96DD-F691-4F48-82D1-3B4C86E1A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0A6C7-AA99-40A6-95EC-4B81CA82863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7778F-8712-4810-A698-8F429A7CC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830AD-CEDD-4B68-9780-8C654355B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EAC8D-24BE-4C81-8BF2-AFD089CC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0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Smiling Face">
                <a:extLst>
                  <a:ext uri="{FF2B5EF4-FFF2-40B4-BE49-F238E27FC236}">
                    <a16:creationId xmlns:a16="http://schemas.microsoft.com/office/drawing/2014/main" id="{A69B1B56-F712-428B-9924-61D26329A4F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2358220"/>
                  </p:ext>
                </p:extLst>
              </p:nvPr>
            </p:nvGraphicFramePr>
            <p:xfrm>
              <a:off x="4606986" y="1920956"/>
              <a:ext cx="2978028" cy="301608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978028" cy="3016087"/>
                    </a:xfrm>
                    <a:prstGeom prst="rect">
                      <a:avLst/>
                    </a:prstGeom>
                  </am3d:spPr>
                  <am3d:camera>
                    <am3d:pos x="0" y="0" z="8093801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1067647" d="1000000"/>
                    <am3d:preTrans dx="0" dy="-2" dz="1153533"/>
                    <am3d:scale>
                      <am3d:sx n="1000000" d="1000000"/>
                      <am3d:sy n="1000000" d="1000000"/>
                      <am3d:sz n="1000000" d="1000000"/>
                    </am3d:scale>
                    <am3d:rot ax="339745" ay="1192550" az="115842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3185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Smiling Face">
                <a:extLst>
                  <a:ext uri="{FF2B5EF4-FFF2-40B4-BE49-F238E27FC236}">
                    <a16:creationId xmlns:a16="http://schemas.microsoft.com/office/drawing/2014/main" id="{A69B1B56-F712-428B-9924-61D26329A4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06986" y="1920956"/>
                <a:ext cx="2978028" cy="30160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877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Jebo</dc:creator>
  <cp:lastModifiedBy>Tom Jebo</cp:lastModifiedBy>
  <cp:revision>1</cp:revision>
  <dcterms:created xsi:type="dcterms:W3CDTF">2021-11-24T16:49:47Z</dcterms:created>
  <dcterms:modified xsi:type="dcterms:W3CDTF">2021-11-24T16:52:01Z</dcterms:modified>
</cp:coreProperties>
</file>