
<file path=[Content_Types].xml><?xml version="1.0" encoding="utf-8"?>
<Types xmlns="http://schemas.openxmlformats.org/package/2006/content-types">
  <Default Extension="glb" ContentType="model/gltf-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3AAB-06D6-4D03-AC5D-766240FA9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D942-2832-4FF5-BF04-EF13ACBEF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E80D-BF2B-481A-BA7F-88FE6D0F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F465-DFCE-4BA0-B485-8008EB51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EEC2-669A-4EB7-A410-9EB9EBEA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DC94-C128-44B3-9B19-8082C2CA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D02B-7D01-4740-BE08-1E7542DE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8E01-E85D-4FF2-802A-1DE88510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159A-A025-4F05-BB25-E005D87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88D0-70B6-4B92-ABAF-25E26D1F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80802-961F-46D2-9C19-B4DE39A1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640C-DA47-4AD0-8308-FE7B3020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227F-B3CB-44E7-A178-D2F0101E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6DF1-F052-426F-ABEC-9566043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5E45-5D39-402A-9958-452740E0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BD93-A784-4C8C-9522-CF212A10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4B95-414D-402F-BE50-956ABC23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7030-2735-452B-9244-4C2600CD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D98F-1E95-412A-BA84-3535202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781-04A6-4B76-B047-7670B2C5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79BA-7FF4-4EA6-BDEB-579B5415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59D8-D66A-43E9-A2B3-1E9A569E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C1AE-9952-435C-AD9B-03C315CD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C339-966E-4293-ABD6-2ECCDF39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1487-DAB0-4D08-B420-9F87B6A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B1D0-DBF9-49B0-BC0E-F9272962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B60F-F369-4D73-B8A6-900AD1D2C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58557-5EDD-4369-95AE-8491F5E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E501-A526-4264-B232-7D048AB4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6BAC-AA37-4C06-9881-D9305EC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E0E8-0CDC-4857-86E9-513A7BE0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87AE-7E1A-4308-ADD8-B2FC7835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021D1-5794-4C82-B2A2-E0E13E5E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5ECD-ECF1-4E70-B1FB-4BD01145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F243-70D5-4175-AFD0-2AC8881BF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A8B24-18FC-44D5-92FC-E0C6DE7C7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1F266-4496-4974-8698-FC5F7FE3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B6AC0-37B4-4679-8141-AB9AECBA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E098E-299C-43FE-B033-9B1F146F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6831-2948-405B-84A3-DD5A854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3E5BE-E8FF-4774-9165-6F46FC74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A9FB5-F90D-4CDD-8014-6920E722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32AAD-DE42-4750-BCA2-7C85B28C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0E4B-2C44-4932-8878-7DBF07A9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B28A1-9B01-462E-9174-DB351587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1617B-A1D2-46B2-BEB2-D153CC84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5CD4-9204-4F30-AC4B-DFE03CE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18D0-B9BF-4318-B22D-282A32C0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3DD5-7DAD-4674-BE9E-5DEBE89F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5BC0-2205-410A-A1C1-A99DF32F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A1423-48D9-4835-9621-D7DF32B1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9879-65E3-404D-8263-E2B16DC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FA4-DE5F-4B3B-A41C-1B3D2A0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EE74-9D6B-43F3-8D12-5805480BE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DB760-38C1-4EF4-B594-48AFD964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9280-7BA8-4E16-9051-B6C568CE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8120-E017-4BD2-85FC-0F5FF427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59E4F-C795-4F61-8BBD-04F42CB1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B70BD-2F5E-4321-A609-89CB208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8190B-EFF9-4F8D-8C48-0C2D42CA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96DD-F691-4F48-82D1-3B4C86E1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A6C7-AA99-40A6-95EC-4B81CA82863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778F-8712-4810-A698-8F429A7C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30AD-CEDD-4B68-9780-8C654355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AC8D-24BE-4C81-8BF2-AFD089CC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miling Face">
                <a:extLst>
                  <a:ext uri="{FF2B5EF4-FFF2-40B4-BE49-F238E27FC236}">
                    <a16:creationId xmlns:a16="http://schemas.microsoft.com/office/drawing/2014/main" id="{A69B1B56-F712-428B-9924-61D26329A4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2358220"/>
                  </p:ext>
                </p:extLst>
              </p:nvPr>
            </p:nvGraphicFramePr>
            <p:xfrm>
              <a:off x="4606986" y="1920956"/>
              <a:ext cx="2978028" cy="30160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78028" cy="3016087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 ax="339745" ay="1192550" az="11584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185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miling Face">
                <a:extLst>
                  <a:ext uri="{FF2B5EF4-FFF2-40B4-BE49-F238E27FC236}">
                    <a16:creationId xmlns:a16="http://schemas.microsoft.com/office/drawing/2014/main" id="{A69B1B56-F712-428B-9924-61D26329A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6986" y="1920956"/>
                <a:ext cx="2978028" cy="30160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77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Jebo</dc:creator>
  <cp:lastModifiedBy>Tom Jebo</cp:lastModifiedBy>
  <cp:revision>1</cp:revision>
  <dcterms:created xsi:type="dcterms:W3CDTF">2021-11-24T16:49:47Z</dcterms:created>
  <dcterms:modified xsi:type="dcterms:W3CDTF">2021-11-24T16:52:01Z</dcterms:modified>
</cp:coreProperties>
</file>