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docProps/core.xml" Id="rId3" /><Relationship Type="http://purl.oclc.org/ooxml/officeDocument/relationships/metadata/thumbnail" Target="docProps/thumbnail.jpeg" Id="rId2" /><Relationship Type="http://purl.oclc.org/ooxml/officeDocument/relationships/officeDocument" Target="ppt/presentation.xml" Id="rId1" /><Relationship Type="http://purl.oclc.org/ooxml/officeDocument/relationships/extendedProperties" Target="docProps/app.xml" Id="rId4" /></Relationships>
</file>

<file path=ppt/presentation.xml><?xml version="1.0" encoding="utf-8"?>
<p:presentation xmlns:a="http://purl.oclc.org/ooxml/drawingml/main" xmlns:r="http://purl.oclc.org/ooxml/officeDocument/relationships" xmlns:p="http://purl.oclc.org/ooxml/presentationml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purl.oclc.org/ooxml/drawingml/main" xmlns:r="http://purl.oclc.org/ooxml/officeDocument/relationships" xmlns:p="http://purl.oclc.org/ooxml/presentationml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purl.oclc.org/ooxml/drawingml/main" def="{5C22544A-7EE6-4342-B048-85BDC9FD1C3A}"/>
</file>

<file path=ppt/viewProps.xml><?xml version="1.0" encoding="utf-8"?>
<p:viewPr xmlns:a="http://purl.oclc.org/ooxml/drawingml/main" xmlns:r="http://purl.oclc.org/ooxml/officeDocument/relationships" xmlns:p="http://purl.oclc.org/ooxml/presentationml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purl.oclc.org/ooxml/officeDocument/relationships/slide" Target="slides/slide2.xml" Id="rId3" /><Relationship Type="http://purl.oclc.org/ooxml/officeDocument/relationships/tableStyles" Target="tableStyles.xml" Id="rId7" /><Relationship Type="http://purl.oclc.org/ooxml/officeDocument/relationships/slide" Target="slides/slide1.xml" Id="rId2" /><Relationship Type="http://purl.oclc.org/ooxml/officeDocument/relationships/slideMaster" Target="slideMasters/slideMaster1.xml" Id="rId1" /><Relationship Type="http://purl.oclc.org/ooxml/officeDocument/relationships/theme" Target="theme/theme1.xml" Id="rId6" /><Relationship Type="http://purl.oclc.org/ooxml/officeDocument/relationships/viewProps" Target="viewProps.xml" Id="rId5" /><Relationship Type="http://purl.oclc.org/ooxml/officeDocument/relationships/presProps" Target="presProps.xml" Id="rId4" /></Relationships>
</file>

<file path=ppt/charts/_rels/chart1.xml.rels>&#65279;<?xml version="1.0" encoding="utf-8"?><Relationships xmlns="http://schemas.openxmlformats.org/package/2006/relationships"><Relationship Type="http://purl.oclc.org/ooxml/officeDocument/relationships/package" Target="../embeddings/Microsoft_Excel_Worksheet1.xlsx" Id="rId1" /></Relationships>
</file>

<file path=ppt/charts/_rels/chart2.xml.rels>&#65279;<?xml version="1.0" encoding="utf-8"?><Relationships xmlns="http://schemas.openxmlformats.org/package/2006/relationships"><Relationship Type="http://purl.oclc.org/ooxml/officeDocument/relationships/package" Target="../embeddings/Microsoft_Excel_Worksheet2.xlsx" Id="rId1" /></Relationships>
</file>

<file path=ppt/charts/chart1.xml><?xml version="1.0" encoding="utf-8"?>
<c:chartSpace xmlns:c="http://purl.oclc.org/ooxml/drawingml/chart" xmlns:a="http://purl.oclc.org/ooxml/drawingml/main" xmlns:r="http://purl.oclc.org/ooxml/officeDocument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</c:title>
    <c:autoTitleDeleted val="0"/>
    <c:view3D>
      <c:rotX val="30"/>
      <c:rotY val="0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purl.oclc.org/ooxml/drawingml/chart" xmlns:a="http://purl.oclc.org/ooxml/drawingml/main" xmlns:r="http://purl.oclc.org/ooxml/officeDocument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</c:title>
    <c:autoTitleDeleted val="0"/>
    <c:view3D>
      <c:rotX val="30"/>
      <c:rotY val="0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explosion val="25"/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10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11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2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3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4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5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6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7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8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9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slideLayout1.xml><?xml version="1.0" encoding="utf-8"?>
<p:sldLayout xmlns:a="http://purl.oclc.org/ooxml/drawingml/main" xmlns:r="http://purl.oclc.org/ooxml/officeDocument/relationships" xmlns:p="http://purl.oclc.org/ooxml/presentationml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7DCFA-BA68-468A-84E4-8A79B7D9907D}" type="datetimeFigureOut">
              <a:rPr lang="en-US" smtClean="0"/>
              <a:t>9/24/2010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4B5AF-89AD-4CB5-A688-8689495B8A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purl.oclc.org/ooxml/drawingml/main" xmlns:r="http://purl.oclc.org/ooxml/officeDocument/relationships" xmlns:p="http://purl.oclc.org/ooxml/presentationml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7DCFA-BA68-468A-84E4-8A79B7D9907D}" type="datetimeFigureOut">
              <a:rPr lang="en-US" smtClean="0"/>
              <a:t>9/24/2010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4B5AF-89AD-4CB5-A688-8689495B8A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purl.oclc.org/ooxml/drawingml/main" xmlns:r="http://purl.oclc.org/ooxml/officeDocument/relationships" xmlns:p="http://purl.oclc.org/ooxml/presentationml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7DCFA-BA68-468A-84E4-8A79B7D9907D}" type="datetimeFigureOut">
              <a:rPr lang="en-US" smtClean="0"/>
              <a:t>9/24/2010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4B5AF-89AD-4CB5-A688-8689495B8A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purl.oclc.org/ooxml/drawingml/main" xmlns:r="http://purl.oclc.org/ooxml/officeDocument/relationships" xmlns:p="http://purl.oclc.org/ooxml/presentationml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7DCFA-BA68-468A-84E4-8A79B7D9907D}" type="datetimeFigureOut">
              <a:rPr lang="en-US" smtClean="0"/>
              <a:t>9/24/2010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4B5AF-89AD-4CB5-A688-8689495B8A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purl.oclc.org/ooxml/drawingml/main" xmlns:r="http://purl.oclc.org/ooxml/officeDocument/relationships" xmlns:p="http://purl.oclc.org/ooxml/presentationml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7DCFA-BA68-468A-84E4-8A79B7D9907D}" type="datetimeFigureOut">
              <a:rPr lang="en-US" smtClean="0"/>
              <a:t>9/24/2010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4B5AF-89AD-4CB5-A688-8689495B8A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purl.oclc.org/ooxml/drawingml/main" xmlns:r="http://purl.oclc.org/ooxml/officeDocument/relationships" xmlns:p="http://purl.oclc.org/ooxml/presentationml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7DCFA-BA68-468A-84E4-8A79B7D9907D}" type="datetimeFigureOut">
              <a:rPr lang="en-US" smtClean="0"/>
              <a:t>9/24/2010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4B5AF-89AD-4CB5-A688-8689495B8A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purl.oclc.org/ooxml/drawingml/main" xmlns:r="http://purl.oclc.org/ooxml/officeDocument/relationships" xmlns:p="http://purl.oclc.org/ooxml/presentationml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7DCFA-BA68-468A-84E4-8A79B7D9907D}" type="datetimeFigureOut">
              <a:rPr lang="en-US" smtClean="0"/>
              <a:t>9/24/2010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4B5AF-89AD-4CB5-A688-8689495B8A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purl.oclc.org/ooxml/drawingml/main" xmlns:r="http://purl.oclc.org/ooxml/officeDocument/relationships" xmlns:p="http://purl.oclc.org/ooxml/presentationml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7DCFA-BA68-468A-84E4-8A79B7D9907D}" type="datetimeFigureOut">
              <a:rPr lang="en-US" smtClean="0"/>
              <a:t>9/24/2010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4B5AF-89AD-4CB5-A688-8689495B8A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purl.oclc.org/ooxml/drawingml/main" xmlns:r="http://purl.oclc.org/ooxml/officeDocument/relationships" xmlns:p="http://purl.oclc.org/ooxml/presentationml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7DCFA-BA68-468A-84E4-8A79B7D9907D}" type="datetimeFigureOut">
              <a:rPr lang="en-US" smtClean="0"/>
              <a:t>9/24/2010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4B5AF-89AD-4CB5-A688-8689495B8A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purl.oclc.org/ooxml/drawingml/main" xmlns:r="http://purl.oclc.org/ooxml/officeDocument/relationships" xmlns:p="http://purl.oclc.org/ooxml/presentationml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7DCFA-BA68-468A-84E4-8A79B7D9907D}" type="datetimeFigureOut">
              <a:rPr lang="en-US" smtClean="0"/>
              <a:t>9/24/2010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4B5AF-89AD-4CB5-A688-8689495B8A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purl.oclc.org/ooxml/drawingml/main" xmlns:r="http://purl.oclc.org/ooxml/officeDocument/relationships" xmlns:p="http://purl.oclc.org/ooxml/presentationml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7DCFA-BA68-468A-84E4-8A79B7D9907D}" type="datetimeFigureOut">
              <a:rPr lang="en-US" smtClean="0"/>
              <a:t>9/24/2010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4B5AF-89AD-4CB5-A688-8689495B8A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&#65279;<?xml version="1.0" encoding="utf-8"?><Relationships xmlns="http://schemas.openxmlformats.org/package/2006/relationships"><Relationship Type="http://purl.oclc.org/ooxml/officeDocument/relationships/slideLayout" Target="../slideLayouts/slideLayout8.xml" Id="rId8" /><Relationship Type="http://purl.oclc.org/ooxml/officeDocument/relationships/slideLayout" Target="../slideLayouts/slideLayout3.xml" Id="rId3" /><Relationship Type="http://purl.oclc.org/ooxml/officeDocument/relationships/slideLayout" Target="../slideLayouts/slideLayout7.xml" Id="rId7" /><Relationship Type="http://purl.oclc.org/ooxml/officeDocument/relationships/theme" Target="../theme/theme1.xml" Id="rId12" /><Relationship Type="http://purl.oclc.org/ooxml/officeDocument/relationships/slideLayout" Target="../slideLayouts/slideLayout2.xml" Id="rId2" /><Relationship Type="http://purl.oclc.org/ooxml/officeDocument/relationships/slideLayout" Target="../slideLayouts/slideLayout1.xml" Id="rId1" /><Relationship Type="http://purl.oclc.org/ooxml/officeDocument/relationships/slideLayout" Target="../slideLayouts/slideLayout6.xml" Id="rId6" /><Relationship Type="http://purl.oclc.org/ooxml/officeDocument/relationships/slideLayout" Target="../slideLayouts/slideLayout11.xml" Id="rId11" /><Relationship Type="http://purl.oclc.org/ooxml/officeDocument/relationships/slideLayout" Target="../slideLayouts/slideLayout5.xml" Id="rId5" /><Relationship Type="http://purl.oclc.org/ooxml/officeDocument/relationships/slideLayout" Target="../slideLayouts/slideLayout10.xml" Id="rId10" /><Relationship Type="http://purl.oclc.org/ooxml/officeDocument/relationships/slideLayout" Target="../slideLayouts/slideLayout4.xml" Id="rId4" /><Relationship Type="http://purl.oclc.org/ooxml/officeDocument/relationships/slideLayout" Target="../slideLayouts/slideLayout9.xml" Id="rId9" /></Relationships>
</file>

<file path=ppt/slideMasters/slideMaster1.xml><?xml version="1.0" encoding="utf-8"?>
<p:sldMaster xmlns:a="http://purl.oclc.org/ooxml/drawingml/main" xmlns:r="http://purl.oclc.org/ooxml/officeDocument/relationships" xmlns:p="http://purl.oclc.org/ooxml/presentationml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D7DCFA-BA68-468A-84E4-8A79B7D9907D}" type="datetimeFigureOut">
              <a:rPr lang="en-US" smtClean="0"/>
              <a:t>9/24/2010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14B5AF-89AD-4CB5-A688-8689495B8A6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purl.oclc.org/ooxml/officeDocument/relationships/chart" Target="../charts/chart1.xml" Id="rId2" /><Relationship Type="http://purl.oclc.org/ooxml/officeDocument/relationships/slideLayout" Target="../slideLayouts/slideLayout7.xml" Id="rId1" /></Relationships>
</file>

<file path=ppt/slides/_rels/slide2.xml.rels>&#65279;<?xml version="1.0" encoding="utf-8"?><Relationships xmlns="http://schemas.openxmlformats.org/package/2006/relationships"><Relationship Type="http://purl.oclc.org/ooxml/officeDocument/relationships/chart" Target="../charts/chart2.xml" Id="rId2" /><Relationship Type="http://purl.oclc.org/ooxml/officeDocument/relationships/slideLayout" Target="../slideLayouts/slideLayout7.xml" Id="rId1" /></Relationships>
</file>

<file path=ppt/slides/slide1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/>
        </p:nvGraphicFramePr>
        <p:xfrm>
          <a:off x="1524000" y="1397000"/>
          <a:ext cx="6096000" cy="4064000"/>
        </p:xfrm>
        <a:graphic>
          <a:graphicData uri="http://purl.oclc.org/ooxml/drawingml/chart">
            <c:chart xmlns:c="http://purl.oclc.org/ooxml/drawingml/chart" xmlns:r="http://purl.oclc.org/ooxml/officeDocument/relationships" r:id="rId2"/>
          </a:graphicData>
        </a:graphic>
      </p:graphicFrame>
    </p:spTree>
  </p:cSld>
  <p:clrMapOvr>
    <a:masterClrMapping/>
  </p:clrMapOvr>
</p:sld>
</file>

<file path=ppt/slides/slide2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/>
        </p:nvGraphicFramePr>
        <p:xfrm>
          <a:off x="1524000" y="1397000"/>
          <a:ext cx="6096000" cy="4064000"/>
        </p:xfrm>
        <a:graphic>
          <a:graphicData uri="http://purl.oclc.org/ooxml/drawingml/chart">
            <c:chart xmlns:c="http://purl.oclc.org/ooxml/drawingml/chart" xmlns:r="http://purl.oclc.org/ooxml/officeDocument/relationships" r:id="rId2"/>
          </a:graphicData>
        </a:graphic>
      </p:graphicFrame>
    </p:spTree>
  </p:cSld>
  <p:clrMapOvr>
    <a:masterClrMapping/>
  </p:clrMapOvr>
</p:sld>
</file>

<file path=ppt/theme/theme1.xml><?xml version="1.0" encoding="utf-8"?>
<a:theme xmlns:a="http://purl.oclc.org/ooxml/drawingml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purl.oclc.org/ooxml/officeDocument/extendedProperties" xmlns:vt="http://purl.oclc.org/ooxml/officeDocument/docPropsVTypes">
  <TotalTime>0</TotalTime>
  <Words>4</Words>
  <Application>Microsoft Office PowerPoint</Application>
  <PresentationFormat>On-screen Show (4:3)</PresentationFormat>
  <Paragraphs>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Silvia Fu</dc:creator>
  <cp:lastModifiedBy>Office Automation Limited Client</cp:lastModifiedBy>
  <cp:revision>1</cp:revision>
  <dcterms:created xsi:type="dcterms:W3CDTF">2008-01-05T02:47:52Z</dcterms:created>
  <dcterms:modified xsi:type="dcterms:W3CDTF">2010-09-24T11:07:41Z</dcterms:modified>
</cp:coreProperties>
</file>