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docProps/core.xml" Id="rId3" /><Relationship Type="http://purl.oclc.org/ooxml/officeDocument/relationships/metadata/thumbnail" Target="docProps/thumbnail.jpeg" Id="rId2" /><Relationship Type="http://purl.oclc.org/ooxml/officeDocument/relationships/officeDocument" Target="ppt/presentation.xml" Id="rId1" /><Relationship Type="http://purl.oclc.org/ooxml/officeDocument/relationships/extendedProperties" Target="docProps/app.xml" Id="rId4" /></Relationships>
</file>

<file path=ppt/presentation.xml><?xml version="1.0" encoding="utf-8"?>
<p:presentation xmlns:a="http://purl.oclc.org/ooxml/drawingml/main" xmlns:r="http://purl.oclc.org/ooxml/officeDocument/relationships" xmlns:p="http://purl.oclc.org/ooxml/presentationml/main" saveSubsetFonts="1">
  <p:sldMasterIdLst>
    <p:sldMasterId id="2147483648" r:id="rId1"/>
  </p:sldMasterIdLst>
  <p:handoutMasterIdLst>
    <p:handoutMasterId r:id="rId3"/>
  </p:handout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purl.oclc.org/ooxml/drawingml/main" xmlns:r="http://purl.oclc.org/ooxml/officeDocument/relationships" xmlns:p="http://purl.oclc.org/ooxml/presentationml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purl.oclc.org/ooxml/drawingml/main" def="{5C22544A-7EE6-4342-B048-85BDC9FD1C3A}"/>
</file>

<file path=ppt/viewProps.xml><?xml version="1.0" encoding="utf-8"?>
<p:viewPr xmlns:a="http://purl.oclc.org/ooxml/drawingml/main" xmlns:r="http://purl.oclc.org/ooxml/officeDocument/relationships" xmlns:p="http://purl.oclc.org/ooxml/presentationml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31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1" d="100"/>
          <a:sy n="81" d="100"/>
        </p:scale>
        <p:origin x="-2040" y="-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&#65279;<?xml version="1.0" encoding="utf-8"?><Relationships xmlns="http://schemas.openxmlformats.org/package/2006/relationships"><Relationship Type="http://purl.oclc.org/ooxml/officeDocument/relationships/handoutMaster" Target="handoutMasters/handoutMaster1.xml" Id="rId3" /><Relationship Type="http://purl.oclc.org/ooxml/officeDocument/relationships/tableStyles" Target="tableStyles.xml" Id="rId7" /><Relationship Type="http://purl.oclc.org/ooxml/officeDocument/relationships/slide" Target="slides/slide1.xml" Id="rId2" /><Relationship Type="http://purl.oclc.org/ooxml/officeDocument/relationships/slideMaster" Target="slideMasters/slideMaster1.xml" Id="rId1" /><Relationship Type="http://purl.oclc.org/ooxml/officeDocument/relationships/theme" Target="theme/theme1.xml" Id="rId6" /><Relationship Type="http://purl.oclc.org/ooxml/officeDocument/relationships/viewProps" Target="viewProps.xml" Id="rId5" /><Relationship Type="http://purl.oclc.org/ooxml/officeDocument/relationships/presProps" Target="presProps.xml" Id="rId4" /></Relationships>
</file>

<file path=ppt/handoutMasters/_rels/handoutMaster1.xml.rels>&#65279;<?xml version="1.0" encoding="utf-8"?><Relationships xmlns="http://schemas.openxmlformats.org/package/2006/relationships"><Relationship Type="http://purl.oclc.org/ooxml/officeDocument/relationships/theme" Target="../theme/theme2.xml" Id="rId1" /></Relationships>
</file>

<file path=ppt/handoutMasters/handoutMaster1.xml><?xml version="1.0" encoding="utf-8"?>
<p:handoutMaster xmlns:a="http://purl.oclc.org/ooxml/drawingml/main" xmlns:r="http://purl.oclc.org/ooxml/officeDocument/relationships" xmlns:p="http://purl.oclc.org/ooxml/presentationml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8BAC1B-9066-44B6-9E4D-A1DD9E3F3AC1}" type="datetimeFigureOut">
              <a:rPr lang="en-US" smtClean="0"/>
              <a:t>9/24/2010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E96847-155B-4B28-954C-B48E1658B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9200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10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11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2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3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4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5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6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7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8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9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slideLayout1.xml><?xml version="1.0" encoding="utf-8"?>
<p:sldLayout xmlns:a="http://purl.oclc.org/ooxml/drawingml/main" xmlns:r="http://purl.oclc.org/ooxml/officeDocument/relationships" xmlns:p="http://purl.oclc.org/ooxml/presentationml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46DA0-0C47-4AB4-AC1E-7D1058D0B7E4}" type="datetimeFigureOut">
              <a:rPr lang="en-US" smtClean="0"/>
              <a:t>9/24/2010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801B6-B563-4E11-9BD8-398EDE5DFD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purl.oclc.org/ooxml/drawingml/main" xmlns:r="http://purl.oclc.org/ooxml/officeDocument/relationships" xmlns:p="http://purl.oclc.org/ooxml/presentationml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46DA0-0C47-4AB4-AC1E-7D1058D0B7E4}" type="datetimeFigureOut">
              <a:rPr lang="en-US" smtClean="0"/>
              <a:t>9/24/2010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801B6-B563-4E11-9BD8-398EDE5DFD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purl.oclc.org/ooxml/drawingml/main" xmlns:r="http://purl.oclc.org/ooxml/officeDocument/relationships" xmlns:p="http://purl.oclc.org/ooxml/presentationml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46DA0-0C47-4AB4-AC1E-7D1058D0B7E4}" type="datetimeFigureOut">
              <a:rPr lang="en-US" smtClean="0"/>
              <a:t>9/24/2010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801B6-B563-4E11-9BD8-398EDE5DFD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purl.oclc.org/ooxml/drawingml/main" xmlns:r="http://purl.oclc.org/ooxml/officeDocument/relationships" xmlns:p="http://purl.oclc.org/ooxml/presentationml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46DA0-0C47-4AB4-AC1E-7D1058D0B7E4}" type="datetimeFigureOut">
              <a:rPr lang="en-US" smtClean="0"/>
              <a:t>9/24/2010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801B6-B563-4E11-9BD8-398EDE5DFD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purl.oclc.org/ooxml/drawingml/main" xmlns:r="http://purl.oclc.org/ooxml/officeDocument/relationships" xmlns:p="http://purl.oclc.org/ooxml/presentationml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46DA0-0C47-4AB4-AC1E-7D1058D0B7E4}" type="datetimeFigureOut">
              <a:rPr lang="en-US" smtClean="0"/>
              <a:t>9/24/2010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801B6-B563-4E11-9BD8-398EDE5DFD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purl.oclc.org/ooxml/drawingml/main" xmlns:r="http://purl.oclc.org/ooxml/officeDocument/relationships" xmlns:p="http://purl.oclc.org/ooxml/presentationml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46DA0-0C47-4AB4-AC1E-7D1058D0B7E4}" type="datetimeFigureOut">
              <a:rPr lang="en-US" smtClean="0"/>
              <a:t>9/24/2010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801B6-B563-4E11-9BD8-398EDE5DFD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purl.oclc.org/ooxml/drawingml/main" xmlns:r="http://purl.oclc.org/ooxml/officeDocument/relationships" xmlns:p="http://purl.oclc.org/ooxml/presentationml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46DA0-0C47-4AB4-AC1E-7D1058D0B7E4}" type="datetimeFigureOut">
              <a:rPr lang="en-US" smtClean="0"/>
              <a:t>9/24/2010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801B6-B563-4E11-9BD8-398EDE5DFD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purl.oclc.org/ooxml/drawingml/main" xmlns:r="http://purl.oclc.org/ooxml/officeDocument/relationships" xmlns:p="http://purl.oclc.org/ooxml/presentationml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46DA0-0C47-4AB4-AC1E-7D1058D0B7E4}" type="datetimeFigureOut">
              <a:rPr lang="en-US" smtClean="0"/>
              <a:t>9/24/2010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801B6-B563-4E11-9BD8-398EDE5DFD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purl.oclc.org/ooxml/drawingml/main" xmlns:r="http://purl.oclc.org/ooxml/officeDocument/relationships" xmlns:p="http://purl.oclc.org/ooxml/presentationml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46DA0-0C47-4AB4-AC1E-7D1058D0B7E4}" type="datetimeFigureOut">
              <a:rPr lang="en-US" smtClean="0"/>
              <a:t>9/24/2010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801B6-B563-4E11-9BD8-398EDE5DFD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purl.oclc.org/ooxml/drawingml/main" xmlns:r="http://purl.oclc.org/ooxml/officeDocument/relationships" xmlns:p="http://purl.oclc.org/ooxml/presentationml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46DA0-0C47-4AB4-AC1E-7D1058D0B7E4}" type="datetimeFigureOut">
              <a:rPr lang="en-US" smtClean="0"/>
              <a:t>9/24/2010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801B6-B563-4E11-9BD8-398EDE5DFD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purl.oclc.org/ooxml/drawingml/main" xmlns:r="http://purl.oclc.org/ooxml/officeDocument/relationships" xmlns:p="http://purl.oclc.org/ooxml/presentationml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46DA0-0C47-4AB4-AC1E-7D1058D0B7E4}" type="datetimeFigureOut">
              <a:rPr lang="en-US" smtClean="0"/>
              <a:t>9/24/2010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801B6-B563-4E11-9BD8-398EDE5DFD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&#65279;<?xml version="1.0" encoding="utf-8"?><Relationships xmlns="http://schemas.openxmlformats.org/package/2006/relationships"><Relationship Type="http://purl.oclc.org/ooxml/officeDocument/relationships/slideLayout" Target="../slideLayouts/slideLayout8.xml" Id="rId8" /><Relationship Type="http://purl.oclc.org/ooxml/officeDocument/relationships/slideLayout" Target="../slideLayouts/slideLayout3.xml" Id="rId3" /><Relationship Type="http://purl.oclc.org/ooxml/officeDocument/relationships/slideLayout" Target="../slideLayouts/slideLayout7.xml" Id="rId7" /><Relationship Type="http://purl.oclc.org/ooxml/officeDocument/relationships/theme" Target="../theme/theme1.xml" Id="rId12" /><Relationship Type="http://purl.oclc.org/ooxml/officeDocument/relationships/slideLayout" Target="../slideLayouts/slideLayout2.xml" Id="rId2" /><Relationship Type="http://purl.oclc.org/ooxml/officeDocument/relationships/slideLayout" Target="../slideLayouts/slideLayout1.xml" Id="rId1" /><Relationship Type="http://purl.oclc.org/ooxml/officeDocument/relationships/slideLayout" Target="../slideLayouts/slideLayout6.xml" Id="rId6" /><Relationship Type="http://purl.oclc.org/ooxml/officeDocument/relationships/slideLayout" Target="../slideLayouts/slideLayout11.xml" Id="rId11" /><Relationship Type="http://purl.oclc.org/ooxml/officeDocument/relationships/slideLayout" Target="../slideLayouts/slideLayout5.xml" Id="rId5" /><Relationship Type="http://purl.oclc.org/ooxml/officeDocument/relationships/slideLayout" Target="../slideLayouts/slideLayout10.xml" Id="rId10" /><Relationship Type="http://purl.oclc.org/ooxml/officeDocument/relationships/slideLayout" Target="../slideLayouts/slideLayout4.xml" Id="rId4" /><Relationship Type="http://purl.oclc.org/ooxml/officeDocument/relationships/slideLayout" Target="../slideLayouts/slideLayout9.xml" Id="rId9" /></Relationships>
</file>

<file path=ppt/slideMasters/slideMaster1.xml><?xml version="1.0" encoding="utf-8"?>
<p:sldMaster xmlns:a="http://purl.oclc.org/ooxml/drawingml/main" xmlns:r="http://purl.oclc.org/ooxml/officeDocument/relationships" xmlns:p="http://purl.oclc.org/ooxml/presentationml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E46DA0-0C47-4AB4-AC1E-7D1058D0B7E4}" type="datetimeFigureOut">
              <a:rPr lang="en-US" smtClean="0"/>
              <a:t>9/24/2010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6801B6-B563-4E11-9BD8-398EDE5DFD3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purl.oclc.org/ooxml/officeDocument/relationships/slideLayout" Target="../slideLayouts/slideLayout1.xml" Id="rId1" /></Relationships>
</file>

<file path=ppt/slides/slide1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purl.oclc.org/ooxml/drawingml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purl.oclc.org/ooxml/drawingml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purl.oclc.org/ooxml/officeDocument/extendedProperties" xmlns:vt="http://purl.oclc.org/ooxml/officeDocument/docPropsVTypes">
  <TotalTime>2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David Ko</dc:creator>
  <cp:lastModifiedBy>Office Automation Limited Client</cp:lastModifiedBy>
  <cp:revision>3</cp:revision>
  <dcterms:created xsi:type="dcterms:W3CDTF">2008-01-29T21:17:24Z</dcterms:created>
  <dcterms:modified xsi:type="dcterms:W3CDTF">2010-09-24T10:11:20Z</dcterms:modified>
</cp:coreProperties>
</file>