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docProps/core.xml" Id="rId3" /><Relationship Type="http://purl.oclc.org/ooxml/officeDocument/relationships/metadata/thumbnail" Target="docProps/thumbnail.jpeg" Id="rId2" /><Relationship Type="http://purl.oclc.org/ooxml/officeDocument/relationships/officeDocument" Target="ppt/presentation.xml" Id="rId1" /><Relationship Type="http://purl.oclc.org/ooxml/officeDocument/relationships/extendedProperties" Target="docProps/app.xml" Id="rId4" /></Relationships>
</file>

<file path=ppt/presentation.xml><?xml version="1.0" encoding="utf-8"?>
<p:presentation xmlns:a="http://purl.oclc.org/ooxml/drawingml/main" xmlns:r="http://purl.oclc.org/ooxml/officeDocument/relationships" xmlns:p="http://purl.oclc.org/ooxml/presentationml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purl.oclc.org/ooxml/drawingml/main" xmlns:r="http://purl.oclc.org/ooxml/officeDocument/relationships" xmlns:p="http://purl.oclc.org/ooxml/presentationml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purl.oclc.org/ooxml/drawingml/main" def="{5C22544A-7EE6-4342-B048-85BDC9FD1C3A}"/>
</file>

<file path=ppt/viewProps.xml><?xml version="1.0" encoding="utf-8"?>
<p:viewPr xmlns:a="http://purl.oclc.org/ooxml/drawingml/main" xmlns:r="http://purl.oclc.org/ooxml/officeDocument/relationships" xmlns:p="http://purl.oclc.org/ooxml/presentationml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0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purl.oclc.org/ooxml/officeDocument/relationships/presProps" Target="presProps.xml" Id="rId3" /><Relationship Type="http://purl.oclc.org/ooxml/officeDocument/relationships/slide" Target="slides/slide1.xml" Id="rId2" /><Relationship Type="http://purl.oclc.org/ooxml/officeDocument/relationships/slideMaster" Target="slideMasters/slideMaster1.xml" Id="rId1" /><Relationship Type="http://purl.oclc.org/ooxml/officeDocument/relationships/tableStyles" Target="tableStyles.xml" Id="rId6" /><Relationship Type="http://purl.oclc.org/ooxml/officeDocument/relationships/theme" Target="theme/theme1.xml" Id="rId5" /><Relationship Type="http://purl.oclc.org/ooxml/officeDocument/relationships/viewProps" Target="viewProps.xml" Id="rId4" /></Relationships>
</file>

<file path=ppt/slideLayouts/_rels/slideLayout1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10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11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2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3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4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5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6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7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8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9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slideLayout1.xml><?xml version="1.0" encoding="utf-8"?>
<p:sldLayout xmlns:a="http://purl.oclc.org/ooxml/drawingml/main" xmlns:r="http://purl.oclc.org/ooxml/officeDocument/relationships" xmlns:p="http://purl.oclc.org/ooxml/presentationml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2048D-E8A2-4472-88A9-D68CE46B08FD}" type="datetimeFigureOut">
              <a:rPr lang="en-US" smtClean="0"/>
              <a:pPr/>
              <a:t>9/24/2010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3C0CA-144A-45BE-9415-B3756D00E6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purl.oclc.org/ooxml/drawingml/main" xmlns:r="http://purl.oclc.org/ooxml/officeDocument/relationships" xmlns:p="http://purl.oclc.org/ooxml/presentationml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2048D-E8A2-4472-88A9-D68CE46B08FD}" type="datetimeFigureOut">
              <a:rPr lang="en-US" smtClean="0"/>
              <a:pPr/>
              <a:t>9/24/2010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3C0CA-144A-45BE-9415-B3756D00E6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purl.oclc.org/ooxml/drawingml/main" xmlns:r="http://purl.oclc.org/ooxml/officeDocument/relationships" xmlns:p="http://purl.oclc.org/ooxml/presentationml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2048D-E8A2-4472-88A9-D68CE46B08FD}" type="datetimeFigureOut">
              <a:rPr lang="en-US" smtClean="0"/>
              <a:pPr/>
              <a:t>9/24/2010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3C0CA-144A-45BE-9415-B3756D00E6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purl.oclc.org/ooxml/drawingml/main" xmlns:r="http://purl.oclc.org/ooxml/officeDocument/relationships" xmlns:p="http://purl.oclc.org/ooxml/presentationml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2048D-E8A2-4472-88A9-D68CE46B08FD}" type="datetimeFigureOut">
              <a:rPr lang="en-US" smtClean="0"/>
              <a:pPr/>
              <a:t>9/24/2010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3C0CA-144A-45BE-9415-B3756D00E6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purl.oclc.org/ooxml/drawingml/main" xmlns:r="http://purl.oclc.org/ooxml/officeDocument/relationships" xmlns:p="http://purl.oclc.org/ooxml/presentationml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2048D-E8A2-4472-88A9-D68CE46B08FD}" type="datetimeFigureOut">
              <a:rPr lang="en-US" smtClean="0"/>
              <a:pPr/>
              <a:t>9/24/2010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3C0CA-144A-45BE-9415-B3756D00E6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purl.oclc.org/ooxml/drawingml/main" xmlns:r="http://purl.oclc.org/ooxml/officeDocument/relationships" xmlns:p="http://purl.oclc.org/ooxml/presentationml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2048D-E8A2-4472-88A9-D68CE46B08FD}" type="datetimeFigureOut">
              <a:rPr lang="en-US" smtClean="0"/>
              <a:pPr/>
              <a:t>9/24/2010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3C0CA-144A-45BE-9415-B3756D00E6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purl.oclc.org/ooxml/drawingml/main" xmlns:r="http://purl.oclc.org/ooxml/officeDocument/relationships" xmlns:p="http://purl.oclc.org/ooxml/presentationml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2048D-E8A2-4472-88A9-D68CE46B08FD}" type="datetimeFigureOut">
              <a:rPr lang="en-US" smtClean="0"/>
              <a:pPr/>
              <a:t>9/24/2010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3C0CA-144A-45BE-9415-B3756D00E6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purl.oclc.org/ooxml/drawingml/main" xmlns:r="http://purl.oclc.org/ooxml/officeDocument/relationships" xmlns:p="http://purl.oclc.org/ooxml/presentationml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2048D-E8A2-4472-88A9-D68CE46B08FD}" type="datetimeFigureOut">
              <a:rPr lang="en-US" smtClean="0"/>
              <a:pPr/>
              <a:t>9/24/2010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3C0CA-144A-45BE-9415-B3756D00E6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purl.oclc.org/ooxml/drawingml/main" xmlns:r="http://purl.oclc.org/ooxml/officeDocument/relationships" xmlns:p="http://purl.oclc.org/ooxml/presentationml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2048D-E8A2-4472-88A9-D68CE46B08FD}" type="datetimeFigureOut">
              <a:rPr lang="en-US" smtClean="0"/>
              <a:pPr/>
              <a:t>9/24/2010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3C0CA-144A-45BE-9415-B3756D00E6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purl.oclc.org/ooxml/drawingml/main" xmlns:r="http://purl.oclc.org/ooxml/officeDocument/relationships" xmlns:p="http://purl.oclc.org/ooxml/presentationml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2048D-E8A2-4472-88A9-D68CE46B08FD}" type="datetimeFigureOut">
              <a:rPr lang="en-US" smtClean="0"/>
              <a:pPr/>
              <a:t>9/24/2010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3C0CA-144A-45BE-9415-B3756D00E6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purl.oclc.org/ooxml/drawingml/main" xmlns:r="http://purl.oclc.org/ooxml/officeDocument/relationships" xmlns:p="http://purl.oclc.org/ooxml/presentationml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2048D-E8A2-4472-88A9-D68CE46B08FD}" type="datetimeFigureOut">
              <a:rPr lang="en-US" smtClean="0"/>
              <a:pPr/>
              <a:t>9/24/2010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3C0CA-144A-45BE-9415-B3756D00E6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&#65279;<?xml version="1.0" encoding="utf-8"?><Relationships xmlns="http://schemas.openxmlformats.org/package/2006/relationships"><Relationship Type="http://purl.oclc.org/ooxml/officeDocument/relationships/slideLayout" Target="../slideLayouts/slideLayout8.xml" Id="rId8" /><Relationship Type="http://purl.oclc.org/ooxml/officeDocument/relationships/slideLayout" Target="../slideLayouts/slideLayout3.xml" Id="rId3" /><Relationship Type="http://purl.oclc.org/ooxml/officeDocument/relationships/slideLayout" Target="../slideLayouts/slideLayout7.xml" Id="rId7" /><Relationship Type="http://purl.oclc.org/ooxml/officeDocument/relationships/theme" Target="../theme/theme1.xml" Id="rId12" /><Relationship Type="http://purl.oclc.org/ooxml/officeDocument/relationships/slideLayout" Target="../slideLayouts/slideLayout2.xml" Id="rId2" /><Relationship Type="http://purl.oclc.org/ooxml/officeDocument/relationships/slideLayout" Target="../slideLayouts/slideLayout1.xml" Id="rId1" /><Relationship Type="http://purl.oclc.org/ooxml/officeDocument/relationships/slideLayout" Target="../slideLayouts/slideLayout6.xml" Id="rId6" /><Relationship Type="http://purl.oclc.org/ooxml/officeDocument/relationships/slideLayout" Target="../slideLayouts/slideLayout11.xml" Id="rId11" /><Relationship Type="http://purl.oclc.org/ooxml/officeDocument/relationships/slideLayout" Target="../slideLayouts/slideLayout5.xml" Id="rId5" /><Relationship Type="http://purl.oclc.org/ooxml/officeDocument/relationships/slideLayout" Target="../slideLayouts/slideLayout10.xml" Id="rId10" /><Relationship Type="http://purl.oclc.org/ooxml/officeDocument/relationships/slideLayout" Target="../slideLayouts/slideLayout4.xml" Id="rId4" /><Relationship Type="http://purl.oclc.org/ooxml/officeDocument/relationships/slideLayout" Target="../slideLayouts/slideLayout9.xml" Id="rId9" /></Relationships>
</file>

<file path=ppt/slideMasters/slideMaster1.xml><?xml version="1.0" encoding="utf-8"?>
<p:sldMaster xmlns:a="http://purl.oclc.org/ooxml/drawingml/main" xmlns:r="http://purl.oclc.org/ooxml/officeDocument/relationships" xmlns:p="http://purl.oclc.org/ooxml/presentationml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E2048D-E8A2-4472-88A9-D68CE46B08FD}" type="datetimeFigureOut">
              <a:rPr lang="en-US" smtClean="0"/>
              <a:pPr/>
              <a:t>9/24/2010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C3C0CA-144A-45BE-9415-B3756D00E6A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purl.oclc.org/ooxml/officeDocument/relationships/slideLayout" Target="../slideLayouts/slideLayout1.xml" Id="rId1" /></Relationships>
</file>

<file path=ppt/slides/slide1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28800" y="1219200"/>
            <a:ext cx="3276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List</a:t>
            </a:r>
          </a:p>
          <a:p>
            <a:endParaRPr lang="en-US" dirty="0" smtClean="0"/>
          </a:p>
          <a:p>
            <a:pPr marL="342900" indent="-342900">
              <a:buAutoNum type="alphaLcPeriod"/>
            </a:pPr>
            <a:r>
              <a:rPr lang="en-US" dirty="0" smtClean="0"/>
              <a:t>Item 1</a:t>
            </a:r>
          </a:p>
          <a:p>
            <a:pPr marL="342900" indent="-342900">
              <a:buAutoNum type="alphaLcPeriod"/>
            </a:pPr>
            <a:r>
              <a:rPr lang="en-US" dirty="0" smtClean="0"/>
              <a:t>Item 2</a:t>
            </a:r>
          </a:p>
          <a:p>
            <a:pPr marL="342900" indent="-342900">
              <a:buAutoNum type="alphaLcPeriod"/>
            </a:pPr>
            <a:r>
              <a:rPr lang="en-US" smtClean="0"/>
              <a:t>Item 3</a:t>
            </a:r>
            <a:endParaRPr lang="en-US" dirty="0" smtClean="0"/>
          </a:p>
          <a:p>
            <a:pPr marL="342900" indent="-342900">
              <a:buAutoNum type="arabicPeriod" startAt="32767"/>
            </a:pPr>
            <a:endParaRPr lang="en-US" dirty="0" smtClean="0"/>
          </a:p>
        </p:txBody>
      </p:sp>
    </p:spTree>
  </p:cSld>
  <p:clrMapOvr>
    <a:masterClrMapping/>
  </p:clrMapOvr>
</p:sld>
</file>

<file path=ppt/theme/theme1.xml><?xml version="1.0" encoding="utf-8"?>
<a:theme xmlns:a="http://purl.oclc.org/ooxml/drawingml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purl.oclc.org/ooxml/officeDocument/extendedProperties" xmlns:vt="http://purl.oclc.org/ooxml/officeDocument/docPropsVTypes">
  <TotalTime>73</TotalTime>
  <Words>7</Words>
  <Application>Microsoft Office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Mwanza Russell</dc:creator>
  <cp:lastModifiedBy>Office Automation Limited Client</cp:lastModifiedBy>
  <cp:revision>6</cp:revision>
  <dcterms:created xsi:type="dcterms:W3CDTF">2008-02-06T23:34:05Z</dcterms:created>
  <dcterms:modified xsi:type="dcterms:W3CDTF">2010-09-24T10:06:35Z</dcterms:modified>
</cp:coreProperties>
</file>