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AAA5-59C9-4561-9F2C-7750A919432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9B41-6723-4D79-9FD4-C1E1B3D1D9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18288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</a:p>
          <a:p>
            <a:endParaRPr lang="en-US" dirty="0"/>
          </a:p>
          <a:p>
            <a:pPr marL="342900" indent="-342900">
              <a:buFont typeface="+mj-lt"/>
              <a:buAutoNum type="ea1JpnKorPeriod"/>
            </a:pPr>
            <a:r>
              <a:rPr lang="en-US" dirty="0" smtClean="0"/>
              <a:t>First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3rd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3</cp:revision>
  <dcterms:created xsi:type="dcterms:W3CDTF">2008-02-11T06:24:04Z</dcterms:created>
  <dcterms:modified xsi:type="dcterms:W3CDTF">2010-09-24T10:06:51Z</dcterms:modified>
</cp:coreProperties>
</file>