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731B-A128-4A97-B40A-4EC3F2C6C5E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D412-152D-4901-95F0-B23ACE56A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14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cs typeface="Sample Font" panose="10000000000000000000"/>
              </a:rPr>
              <a:t>Test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3</cp:revision>
  <dcterms:created xsi:type="dcterms:W3CDTF">2008-02-11T07:34:40Z</dcterms:created>
  <dcterms:modified xsi:type="dcterms:W3CDTF">2010-09-24T10:07:14Z</dcterms:modified>
</cp:coreProperties>
</file>