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handoutMaster" Target="handoutMasters/handoutMaster1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handoutMasters/_rels/handoutMaster1.xml.rels>&#65279;<?xml version="1.0" encoding="utf-8"?><Relationships xmlns="http://schemas.openxmlformats.org/package/2006/relationships"><Relationship Type="http://purl.oclc.org/ooxml/officeDocument/relationships/theme" Target="../theme/theme2.xml" Id="rId1" 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01EBB-A6AA-40C1-BC53-B4016ECA2562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EDE56-143E-45AA-BD37-C2453139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4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676400" y="1600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Master with Aligned Center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Ok wait..this is the Master with Center Style Aligned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B6C6-52D7-4FF1-85E0-5631C273087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5FCE-CA77-4E7F-AC52-BD46F9200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indent="51206400"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47800" y="38100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Centered Text</a:t>
            </a:r>
          </a:p>
          <a:p>
            <a:pPr algn="just"/>
            <a:endParaRPr lang="en-US" dirty="0"/>
          </a:p>
          <a:p>
            <a:pPr algn="ctr"/>
            <a:r>
              <a:rPr lang="en-US" dirty="0" smtClean="0"/>
              <a:t>Line Spacing | Line spacing options | Alignment | Centered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1296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Mwanza Russell</dc:creator>
  <cp:lastModifiedBy>Office Automation Limited Client</cp:lastModifiedBy>
  <cp:revision>18</cp:revision>
  <dcterms:created xsi:type="dcterms:W3CDTF">2008-02-06T01:46:52Z</dcterms:created>
  <dcterms:modified xsi:type="dcterms:W3CDTF">2010-09-24T10:07:30Z</dcterms:modified>
</cp:coreProperties>
</file>