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29FD-D6CE-4129-9689-6432D9DCF3FF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6810-869A-4B94-8BAB-05079306CF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143000"/>
            <a:ext cx="6477000" cy="3124200"/>
          </a:xfrm>
          <a:prstGeom prst="rect">
            <a:avLst/>
          </a:prstGeom>
          <a:noFill/>
        </p:spPr>
        <p:txBody>
          <a:bodyPr wrap="square" lIns="274320" tIns="182880" rIns="274320" bIns="182880" rtlCol="0">
            <a:noAutofit/>
          </a:bodyPr>
          <a:lstStyle>
            <a:lvl8pPr marL="0">
              <a:buNone/>
            </a:lvl8pPr>
          </a:lstStyle>
          <a:p>
            <a:r>
              <a:rPr lang="en-US" dirty="0" smtClean="0"/>
              <a:t>Paragraph one of this test file. This is the first paragraph.</a:t>
            </a:r>
          </a:p>
          <a:p>
            <a:pPr lvl="7"/>
            <a:r>
              <a:rPr lang="en-US" dirty="0" smtClean="0"/>
              <a:t>This is the second paragraph. It will be in the middle of the textbox and we will have another paragraph after it.</a:t>
            </a:r>
          </a:p>
          <a:p>
            <a:r>
              <a:rPr lang="en-US" dirty="0" smtClean="0"/>
              <a:t>Here is the last paragraph in this textbox. Let’s see how this works</a:t>
            </a:r>
            <a:r>
              <a:rPr lang="en-US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52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2008-02-07T16:17:11Z</dcterms:created>
  <dcterms:modified xsi:type="dcterms:W3CDTF">2010-09-24T10:08:25Z</dcterms:modified>
</cp:coreProperties>
</file>