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3468-37E7-475F-8CF8-62F043391C8E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CAA1-591A-4A38-8AC1-1CD48D7634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524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text with underline applied to the last character.</a:t>
            </a:r>
            <a:endParaRPr lang="en-US" u="none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2008-02-05T21:04:03Z</dcterms:created>
  <dcterms:modified xsi:type="dcterms:W3CDTF">2010-09-24T10:08:50Z</dcterms:modified>
</cp:coreProperties>
</file>