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DDD4-420D-4A70-985D-36AD443F39D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89A8-6D39-4772-A9F4-D3D017521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524000"/>
            <a:ext cx="3962400" cy="1371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err="1" smtClean="0"/>
              <a:t>Autofitting</a:t>
            </a:r>
            <a:r>
              <a:rPr lang="en-US" dirty="0" smtClean="0"/>
              <a:t> on this textbox. Set in the Textbox tab of the Format Shape dialog.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16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2008-02-04T23:00:21Z</dcterms:created>
  <dcterms:modified xsi:type="dcterms:W3CDTF">2010-09-24T10:08:54Z</dcterms:modified>
</cp:coreProperties>
</file>