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30B2-F789-4AEF-83F7-996680C08846}" type="datetimeFigureOut">
              <a:rPr lang="en-US" smtClean="0"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22AA5-D9C7-4D34-B2D1-4B8698949B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457200"/>
            <a:ext cx="3048000" cy="2308324"/>
          </a:xfrm>
          <a:prstGeom prst="rect">
            <a:avLst/>
          </a:prstGeom>
          <a:noFill/>
        </p:spPr>
        <p:txBody>
          <a:bodyPr wrap="square" lIns="457200" tIns="457200" rIns="457200" bIns="457200" rtlCol="0">
            <a:spAutoFit/>
          </a:bodyPr>
          <a:lstStyle/>
          <a:p>
            <a:r>
              <a:rPr lang="en-US" dirty="0" smtClean="0"/>
              <a:t>This is text with a right margin of some value in order to see if I hit the xml code for the right margin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133600" y="2971800"/>
            <a:ext cx="26670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548640" bIns="457200" rtlCol="0" anchor="ctr"/>
          <a:lstStyle/>
          <a:p>
            <a:r>
              <a:rPr lang="en-US" dirty="0" smtClean="0"/>
              <a:t>Right margin text is what?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4</TotalTime>
  <Words>30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1</cp:revision>
  <dcterms:created xsi:type="dcterms:W3CDTF">2008-02-01T23:52:48Z</dcterms:created>
  <dcterms:modified xsi:type="dcterms:W3CDTF">2010-09-24T10:09:01Z</dcterms:modified>
</cp:coreProperties>
</file>