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79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58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37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16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95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74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53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32" algn="l" defTabSz="81635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0" y="-11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slide" Target="slides/slide2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2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4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9" indent="0">
              <a:buNone/>
              <a:defRPr sz="1800" b="1"/>
            </a:lvl2pPr>
            <a:lvl3pPr marL="816358" indent="0">
              <a:buNone/>
              <a:defRPr sz="1600" b="1"/>
            </a:lvl3pPr>
            <a:lvl4pPr marL="1224537" indent="0">
              <a:buNone/>
              <a:defRPr sz="1400" b="1"/>
            </a:lvl4pPr>
            <a:lvl5pPr marL="1632716" indent="0">
              <a:buNone/>
              <a:defRPr sz="1400" b="1"/>
            </a:lvl5pPr>
            <a:lvl6pPr marL="2040895" indent="0">
              <a:buNone/>
              <a:defRPr sz="1400" b="1"/>
            </a:lvl6pPr>
            <a:lvl7pPr marL="2449074" indent="0">
              <a:buNone/>
              <a:defRPr sz="1400" b="1"/>
            </a:lvl7pPr>
            <a:lvl8pPr marL="2857253" indent="0">
              <a:buNone/>
              <a:defRPr sz="1400" b="1"/>
            </a:lvl8pPr>
            <a:lvl9pPr marL="32654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08179" indent="0">
              <a:buNone/>
              <a:defRPr sz="1800" b="1"/>
            </a:lvl2pPr>
            <a:lvl3pPr marL="816358" indent="0">
              <a:buNone/>
              <a:defRPr sz="1600" b="1"/>
            </a:lvl3pPr>
            <a:lvl4pPr marL="1224537" indent="0">
              <a:buNone/>
              <a:defRPr sz="1400" b="1"/>
            </a:lvl4pPr>
            <a:lvl5pPr marL="1632716" indent="0">
              <a:buNone/>
              <a:defRPr sz="1400" b="1"/>
            </a:lvl5pPr>
            <a:lvl6pPr marL="2040895" indent="0">
              <a:buNone/>
              <a:defRPr sz="1400" b="1"/>
            </a:lvl6pPr>
            <a:lvl7pPr marL="2449074" indent="0">
              <a:buNone/>
              <a:defRPr sz="1400" b="1"/>
            </a:lvl7pPr>
            <a:lvl8pPr marL="2857253" indent="0">
              <a:buNone/>
              <a:defRPr sz="1400" b="1"/>
            </a:lvl8pPr>
            <a:lvl9pPr marL="32654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79" indent="0">
              <a:buNone/>
              <a:defRPr sz="1100"/>
            </a:lvl2pPr>
            <a:lvl3pPr marL="816358" indent="0">
              <a:buNone/>
              <a:defRPr sz="900"/>
            </a:lvl3pPr>
            <a:lvl4pPr marL="1224537" indent="0">
              <a:buNone/>
              <a:defRPr sz="800"/>
            </a:lvl4pPr>
            <a:lvl5pPr marL="1632716" indent="0">
              <a:buNone/>
              <a:defRPr sz="800"/>
            </a:lvl5pPr>
            <a:lvl6pPr marL="2040895" indent="0">
              <a:buNone/>
              <a:defRPr sz="800"/>
            </a:lvl6pPr>
            <a:lvl7pPr marL="2449074" indent="0">
              <a:buNone/>
              <a:defRPr sz="800"/>
            </a:lvl7pPr>
            <a:lvl8pPr marL="2857253" indent="0">
              <a:buNone/>
              <a:defRPr sz="800"/>
            </a:lvl8pPr>
            <a:lvl9pPr marL="32654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79" indent="0">
              <a:buNone/>
              <a:defRPr sz="2500"/>
            </a:lvl2pPr>
            <a:lvl3pPr marL="816358" indent="0">
              <a:buNone/>
              <a:defRPr sz="2200"/>
            </a:lvl3pPr>
            <a:lvl4pPr marL="1224537" indent="0">
              <a:buNone/>
              <a:defRPr sz="1800"/>
            </a:lvl4pPr>
            <a:lvl5pPr marL="1632716" indent="0">
              <a:buNone/>
              <a:defRPr sz="1800"/>
            </a:lvl5pPr>
            <a:lvl6pPr marL="2040895" indent="0">
              <a:buNone/>
              <a:defRPr sz="1800"/>
            </a:lvl6pPr>
            <a:lvl7pPr marL="2449074" indent="0">
              <a:buNone/>
              <a:defRPr sz="1800"/>
            </a:lvl7pPr>
            <a:lvl8pPr marL="2857253" indent="0">
              <a:buNone/>
              <a:defRPr sz="1800"/>
            </a:lvl8pPr>
            <a:lvl9pPr marL="3265432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08179" indent="0">
              <a:buNone/>
              <a:defRPr sz="1100"/>
            </a:lvl2pPr>
            <a:lvl3pPr marL="816358" indent="0">
              <a:buNone/>
              <a:defRPr sz="900"/>
            </a:lvl3pPr>
            <a:lvl4pPr marL="1224537" indent="0">
              <a:buNone/>
              <a:defRPr sz="800"/>
            </a:lvl4pPr>
            <a:lvl5pPr marL="1632716" indent="0">
              <a:buNone/>
              <a:defRPr sz="800"/>
            </a:lvl5pPr>
            <a:lvl6pPr marL="2040895" indent="0">
              <a:buNone/>
              <a:defRPr sz="800"/>
            </a:lvl6pPr>
            <a:lvl7pPr marL="2449074" indent="0">
              <a:buNone/>
              <a:defRPr sz="800"/>
            </a:lvl7pPr>
            <a:lvl8pPr marL="2857253" indent="0">
              <a:buNone/>
              <a:defRPr sz="800"/>
            </a:lvl8pPr>
            <a:lvl9pPr marL="32654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81636" tIns="40818" rIns="81636" bIns="408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6" tIns="40818" rIns="81636" bIns="408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4A95-0DC1-49A3-ADB9-22F7D1E4A2FE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6" tIns="40818" rIns="81636" bIns="4081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53A3-D1DE-400D-B3C1-25DFE4E64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358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34" indent="-306134" algn="l" defTabSz="816358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91" indent="-255112" algn="l" defTabSz="81635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48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27" indent="-204090" algn="l" defTabSz="81635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806" indent="-204090" algn="l" defTabSz="81635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85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64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43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22" indent="-204090" algn="l" defTabSz="81635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9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8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7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6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5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74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53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32" algn="l" defTabSz="8163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_rels/slide2.xml.rels>&#65279;<?xml version="1.0" encoding="utf-8"?><Relationships xmlns="http://schemas.openxmlformats.org/package/2006/relationships"><Relationship Type="http://purl.oclc.org/ooxml/officeDocument/relationships/slideLayout" Target="../slideLayouts/slideLayout2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7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Hiral Patel</dc:creator>
  <cp:lastModifiedBy>Office Automation Limited Client</cp:lastModifiedBy>
  <cp:revision>3</cp:revision>
  <dcterms:created xsi:type="dcterms:W3CDTF">2008-01-30T22:48:37Z</dcterms:created>
  <dcterms:modified xsi:type="dcterms:W3CDTF">2010-09-24T10:13:23Z</dcterms:modified>
</cp:coreProperties>
</file>