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trike="noStrike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413D-E3A0-487E-A790-F433B62F6A61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A5F7-CF35-4C8A-9F62-D45A0E996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413D-E3A0-487E-A790-F433B62F6A61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A5F7-CF35-4C8A-9F62-D45A0E996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413D-E3A0-487E-A790-F433B62F6A61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A5F7-CF35-4C8A-9F62-D45A0E996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413D-E3A0-487E-A790-F433B62F6A61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A5F7-CF35-4C8A-9F62-D45A0E996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413D-E3A0-487E-A790-F433B62F6A61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A5F7-CF35-4C8A-9F62-D45A0E996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413D-E3A0-487E-A790-F433B62F6A61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A5F7-CF35-4C8A-9F62-D45A0E996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413D-E3A0-487E-A790-F433B62F6A61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A5F7-CF35-4C8A-9F62-D45A0E996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413D-E3A0-487E-A790-F433B62F6A61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A5F7-CF35-4C8A-9F62-D45A0E996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413D-E3A0-487E-A790-F433B62F6A61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A5F7-CF35-4C8A-9F62-D45A0E996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413D-E3A0-487E-A790-F433B62F6A61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A5F7-CF35-4C8A-9F62-D45A0E996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413D-E3A0-487E-A790-F433B62F6A61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A5F7-CF35-4C8A-9F62-D45A0E996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413D-E3A0-487E-A790-F433B62F6A61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A5F7-CF35-4C8A-9F62-D45A0E996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1447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</a:t>
            </a:r>
            <a:r>
              <a:rPr lang="en-US" strike="sngStrike" dirty="0" smtClean="0"/>
              <a:t>strikethrough </a:t>
            </a:r>
            <a:r>
              <a:rPr lang="en-US" dirty="0" smtClean="0"/>
              <a:t>sentence.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2008-02-08T22:41:34Z</dcterms:created>
  <dcterms:modified xsi:type="dcterms:W3CDTF">2010-09-24T10:09:15Z</dcterms:modified>
</cp:coreProperties>
</file>