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purl.oclc.org/ooxml/officeDocument/relationships/metadata/thumbnail" Target="docProps/thumbnail.jpeg" Id="rId2" /><Relationship Type="http://purl.oclc.org/ooxml/officeDocument/relationships/officeDocument" Target="ppt/presentation.xml" Id="rId1" /><Relationship Type="http://purl.oclc.org/ooxml/officeDocument/relationships/extendedProperties" Target="docProps/app.xml" Id="rId4" 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purl.oclc.org/ooxml/officeDocument/relationships/presProps" Target="presProps.xml" Id="rId3" /><Relationship Type="http://purl.oclc.org/ooxml/officeDocument/relationships/slide" Target="slides/slide1.xml" Id="rId2" /><Relationship Type="http://purl.oclc.org/ooxml/officeDocument/relationships/slideMaster" Target="slideMasters/slideMaster1.xml" Id="rId1" /><Relationship Type="http://purl.oclc.org/ooxml/officeDocument/relationships/tableStyles" Target="tableStyles.xml" Id="rId6" /><Relationship Type="http://purl.oclc.org/ooxml/officeDocument/relationships/theme" Target="theme/theme1.xml" Id="rId5" /><Relationship Type="http://purl.oclc.org/ooxml/officeDocument/relationships/viewProps" Target="viewProps.xml" Id="rId4" /></Relationships>
</file>

<file path=ppt/slideLayouts/_rels/slideLayout1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10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11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3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4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8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202CE-C939-48AB-A54B-318CAB8776EC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805F-971C-46B2-9EFB-F715B141CD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202CE-C939-48AB-A54B-318CAB8776EC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805F-971C-46B2-9EFB-F715B141CD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202CE-C939-48AB-A54B-318CAB8776EC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805F-971C-46B2-9EFB-F715B141CD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202CE-C939-48AB-A54B-318CAB8776EC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805F-971C-46B2-9EFB-F715B141CD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202CE-C939-48AB-A54B-318CAB8776EC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805F-971C-46B2-9EFB-F715B141CD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202CE-C939-48AB-A54B-318CAB8776EC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805F-971C-46B2-9EFB-F715B141CD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202CE-C939-48AB-A54B-318CAB8776EC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805F-971C-46B2-9EFB-F715B141CD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202CE-C939-48AB-A54B-318CAB8776EC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805F-971C-46B2-9EFB-F715B141CD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202CE-C939-48AB-A54B-318CAB8776EC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805F-971C-46B2-9EFB-F715B141CD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202CE-C939-48AB-A54B-318CAB8776EC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805F-971C-46B2-9EFB-F715B141CD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202CE-C939-48AB-A54B-318CAB8776EC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805F-971C-46B2-9EFB-F715B141CD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purl.oclc.org/ooxml/officeDocument/relationships/slideLayout" Target="../slideLayouts/slideLayout8.xml" Id="rId8" /><Relationship Type="http://purl.oclc.org/ooxml/officeDocument/relationships/slideLayout" Target="../slideLayouts/slideLayout3.xml" Id="rId3" /><Relationship Type="http://purl.oclc.org/ooxml/officeDocument/relationships/slideLayout" Target="../slideLayouts/slideLayout7.xml" Id="rId7" /><Relationship Type="http://purl.oclc.org/ooxml/officeDocument/relationships/theme" Target="../theme/theme1.xml" Id="rId12" /><Relationship Type="http://purl.oclc.org/ooxml/officeDocument/relationships/slideLayout" Target="../slideLayouts/slideLayout2.xml" Id="rId2" /><Relationship Type="http://purl.oclc.org/ooxml/officeDocument/relationships/slideLayout" Target="../slideLayouts/slideLayout1.xml" Id="rId1" /><Relationship Type="http://purl.oclc.org/ooxml/officeDocument/relationships/slideLayout" Target="../slideLayouts/slideLayout6.xml" Id="rId6" /><Relationship Type="http://purl.oclc.org/ooxml/officeDocument/relationships/slideLayout" Target="../slideLayouts/slideLayout11.xml" Id="rId11" /><Relationship Type="http://purl.oclc.org/ooxml/officeDocument/relationships/slideLayout" Target="../slideLayouts/slideLayout5.xml" Id="rId5" /><Relationship Type="http://purl.oclc.org/ooxml/officeDocument/relationships/slideLayout" Target="../slideLayouts/slideLayout10.xml" Id="rId10" /><Relationship Type="http://purl.oclc.org/ooxml/officeDocument/relationships/slideLayout" Target="../slideLayouts/slideLayout4.xml" Id="rId4" /><Relationship Type="http://purl.oclc.org/ooxml/officeDocument/relationships/slideLayout" Target="../slideLayouts/slideLayout9.xml" Id="rId9" 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202CE-C939-48AB-A54B-318CAB8776EC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F805F-971C-46B2-9EFB-F715B141CD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purl.oclc.org/ooxml/officeDocument/relationships/slideLayout" Target="../slideLayouts/slideLayout1.xml" Id="rId1" 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0" y="16002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wavy" dirty="0" smtClean="0"/>
              <a:t>This is text that is underlined.</a:t>
            </a:r>
            <a:endParaRPr lang="en-US" u="sng" dirty="0"/>
          </a:p>
        </p:txBody>
      </p:sp>
    </p:spTree>
  </p:cSld>
  <p:clrMapOvr>
    <a:masterClrMapping/>
  </p:clrMapOvr>
</p:sld>
</file>

<file path=ppt/theme/theme1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purl.oclc.org/ooxml/officeDocument/extendedProperties" xmlns:vt="http://purl.oclc.org/ooxml/officeDocument/docPropsVTypes">
  <TotalTime>0</TotalTime>
  <Words>7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Dimmick</dc:creator>
  <cp:lastModifiedBy>Office Automation Limited Client</cp:lastModifiedBy>
  <cp:revision>1</cp:revision>
  <dcterms:created xsi:type="dcterms:W3CDTF">2008-02-05T18:10:42Z</dcterms:created>
  <dcterms:modified xsi:type="dcterms:W3CDTF">2010-09-24T10:09:56Z</dcterms:modified>
</cp:coreProperties>
</file>