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purl.oclc.org/ooxml/officeDocument/relationships/metadata/thumbnail" Target="docProps/thumbnail.jpeg" Id="rId2" /><Relationship Type="http://purl.oclc.org/ooxml/officeDocument/relationships/officeDocument" Target="ppt/presentation.xml" Id="rId1" /><Relationship Type="http://purl.oclc.org/ooxml/officeDocument/relationships/extendedProperties" Target="docProps/app.xml" Id="rId4" 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91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purl.oclc.org/ooxml/officeDocument/relationships/slide" Target="slides/slide2.xml" Id="rId3" /><Relationship Type="http://purl.oclc.org/ooxml/officeDocument/relationships/tableStyles" Target="tableStyles.xml" Id="rId7" /><Relationship Type="http://purl.oclc.org/ooxml/officeDocument/relationships/slide" Target="slides/slide1.xml" Id="rId2" /><Relationship Type="http://purl.oclc.org/ooxml/officeDocument/relationships/slideMaster" Target="slideMasters/slideMaster1.xml" Id="rId1" /><Relationship Type="http://purl.oclc.org/ooxml/officeDocument/relationships/theme" Target="theme/theme1.xml" Id="rId6" /><Relationship Type="http://purl.oclc.org/ooxml/officeDocument/relationships/viewProps" Target="viewProps.xml" Id="rId5" /><Relationship Type="http://purl.oclc.org/ooxml/officeDocument/relationships/presProps" Target="presProps.xml" Id="rId4" /></Relationships>
</file>

<file path=ppt/slideLayouts/_rels/slideLayout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purl.oclc.org/ooxml/officeDocument/relationships/slideLayout" Target="../slideLayouts/slideLayout8.xml" Id="rId8" /><Relationship Type="http://purl.oclc.org/ooxml/officeDocument/relationships/slideLayout" Target="../slideLayouts/slideLayout3.xml" Id="rId3" /><Relationship Type="http://purl.oclc.org/ooxml/officeDocument/relationships/slideLayout" Target="../slideLayouts/slideLayout7.xml" Id="rId7" /><Relationship Type="http://purl.oclc.org/ooxml/officeDocument/relationships/theme" Target="../theme/theme1.xml" Id="rId12" /><Relationship Type="http://purl.oclc.org/ooxml/officeDocument/relationships/slideLayout" Target="../slideLayouts/slideLayout2.xml" Id="rId2" /><Relationship Type="http://purl.oclc.org/ooxml/officeDocument/relationships/slideLayout" Target="../slideLayouts/slideLayout1.xml" Id="rId1" /><Relationship Type="http://purl.oclc.org/ooxml/officeDocument/relationships/slideLayout" Target="../slideLayouts/slideLayout6.xml" Id="rId6" /><Relationship Type="http://purl.oclc.org/ooxml/officeDocument/relationships/slideLayout" Target="../slideLayouts/slideLayout11.xml" Id="rId11" /><Relationship Type="http://purl.oclc.org/ooxml/officeDocument/relationships/slideLayout" Target="../slideLayouts/slideLayout5.xml" Id="rId5" /><Relationship Type="http://purl.oclc.org/ooxml/officeDocument/relationships/slideLayout" Target="../slideLayouts/slideLayout10.xml" Id="rId10" /><Relationship Type="http://purl.oclc.org/ooxml/officeDocument/relationships/slideLayout" Target="../slideLayouts/slideLayout4.xml" Id="rId4" /><Relationship Type="http://purl.oclc.org/ooxml/officeDocument/relationships/slideLayout" Target="../slideLayouts/slideLayout9.xml" Id="rId9" 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&#65279;<?xml version="1.0" encoding="utf-8"?><Relationships xmlns="http://schemas.openxmlformats.org/package/2006/relationships"><Relationship Type="http://purl.oclc.org/ooxml/officeDocument/relationships/slideLayout" Target="../slideLayouts/slideLayout1.xml" Id="rId1" /></Relationships>
</file>

<file path=ppt/slides/_rels/slide2.xml.rels>&#65279;<?xml version="1.0" encoding="utf-8"?><Relationships xmlns="http://schemas.openxmlformats.org/package/2006/relationships"><Relationship Type="http://purl.oclc.org/ooxml/officeDocument/relationships/image" Target="../media/image2.jpeg" Id="rId2" /><Relationship Type="http://purl.oclc.org/ooxml/officeDocument/relationships/slideLayout" Target="../slideLayouts/slideLayout2.xml" Id="rId1" 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Presentation Saved As HTML</a:t>
            </a:r>
            <a:br>
              <a:rPr lang="en-US" dirty="0" smtClean="0"/>
            </a:br>
            <a:r>
              <a:rPr lang="en-US" dirty="0" smtClean="0"/>
              <a:t>Navigation Control Color=Black Text </a:t>
            </a:r>
            <a:r>
              <a:rPr lang="en-US" smtClean="0"/>
              <a:t>On White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HDoshi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PowerPoint 2007</a:t>
            </a:r>
            <a:endParaRPr lang="en-US" dirty="0"/>
          </a:p>
        </p:txBody>
      </p:sp>
      <p:pic>
        <p:nvPicPr>
          <p:cNvPr id="1026" name="Picture 2" descr="F:\Users\hdoshi\Pictures\powerpoint-logo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076700" y="3413919"/>
            <a:ext cx="990600" cy="99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&#65279;<?xml version="1.0" encoding="utf-8"?><Relationships xmlns="http://schemas.openxmlformats.org/package/2006/relationships"><Relationship Type="http://purl.oclc.org/ooxml/officeDocument/relationships/image" Target="../media/image1.jpeg" Id="rId1" /></Relationships>
</file>

<file path=ppt/theme/theme1.xml><?xml version="1.0" encoding="utf-8"?>
<a:theme xmlns:a="http://purl.oclc.org/ooxml/drawingml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purl.oclc.org/ooxml/officeDocument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emplate>Foundry</Template>
  <TotalTime>0</TotalTime>
  <Words>7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Foundry</vt:lpstr>
      <vt:lpstr>Presentation Saved As HTML Navigation Control Color=Black Text On White</vt:lpstr>
      <vt:lpstr>PowerPoint 2007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Saved As HTML Navigation Control Color=</dc:title>
  <dc:creator>Harshal Doshi</dc:creator>
  <cp:lastModifiedBy>Office Automation Limited Client</cp:lastModifiedBy>
  <cp:revision>4</cp:revision>
  <dcterms:created xsi:type="dcterms:W3CDTF">2006-08-16T00:00:00Z</dcterms:created>
  <dcterms:modified xsi:type="dcterms:W3CDTF">2010-09-24T10:12:40Z</dcterms:modified>
</cp:coreProperties>
</file>