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24"/>
  </p:notesMasterIdLst>
  <p:sldIdLst>
    <p:sldId id="256" r:id="rId6"/>
    <p:sldId id="257" r:id="rId7"/>
    <p:sldId id="262" r:id="rId8"/>
    <p:sldId id="258" r:id="rId9"/>
    <p:sldId id="259" r:id="rId10"/>
    <p:sldId id="260" r:id="rId11"/>
    <p:sldId id="261" r:id="rId12"/>
    <p:sldId id="263" r:id="rId13"/>
    <p:sldId id="264" r:id="rId14"/>
    <p:sldId id="265" r:id="rId15"/>
    <p:sldId id="266" r:id="rId16"/>
    <p:sldId id="267" r:id="rId17"/>
    <p:sldId id="268" r:id="rId18"/>
    <p:sldId id="269" r:id="rId19"/>
    <p:sldId id="270" r:id="rId20"/>
    <p:sldId id="271" r:id="rId21"/>
    <p:sldId id="273"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07/7/12/main" val="0"/>
    </p:ext>
    <p:ext uri="{D31A062A-798A-4329-ABDD-BBA856620510}">
      <p14:defaultImageDpi xmlns:p14="http://schemas.microsoft.com/office/powerpoint/2007/7/12/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70" autoAdjust="0"/>
  </p:normalViewPr>
  <p:slideViewPr>
    <p:cSldViewPr>
      <p:cViewPr varScale="1">
        <p:scale>
          <a:sx n="95" d="100"/>
          <a:sy n="95" d="100"/>
        </p:scale>
        <p:origin x="-1464" y="-90"/>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23473D-D998-4A8F-B23A-659F6F5B99B0}"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extLst>
        <a:ext uri="E40237B7-FDA0-4f09-8148-C483321AD2D9"/>
        <a:ext uri="C7842BA8-1F67-4d2a-8903-D0D65F933CAF"/>
      </dgm:extLst>
    </dgm:pt>
    <dgm:pt modelId="{D36CDD7C-98A5-4D1C-915C-640A07349B11}">
      <dgm:prSet/>
      <dgm:spPr/>
      <dgm:t>
        <a:bodyPr/>
        <a:lstStyle/>
        <a:p>
          <a:pPr rtl="0"/>
          <a:r>
            <a:rPr lang="en-US" dirty="0" smtClean="0"/>
            <a:t>Application level add-ins</a:t>
          </a:r>
          <a:endParaRPr lang="en-US" dirty="0"/>
        </a:p>
      </dgm:t>
      <dgm:extLst>
        <a:ext uri="E40237B7-FDA0-4f09-8148-C483321AD2D9"/>
        <a:ext uri="C7842BA8-1F67-4d2a-8903-D0D65F933CAF"/>
      </dgm:extLst>
    </dgm:pt>
    <dgm:pt modelId="{ECF046D7-10C1-420E-8297-A364D0DC35B8}" type="parTrans" cxnId="{663487AD-A1C9-47B7-A734-82C187849200}">
      <dgm:prSet/>
      <dgm:spPr/>
      <dgm:t>
        <a:bodyPr/>
        <a:lstStyle/>
        <a:p>
          <a:endParaRPr lang="en-US"/>
        </a:p>
      </dgm:t>
      <dgm:extLst>
        <a:ext uri="E40237B7-FDA0-4f09-8148-C483321AD2D9"/>
        <a:ext uri="C7842BA8-1F67-4d2a-8903-D0D65F933CAF"/>
      </dgm:extLst>
    </dgm:pt>
    <dgm:pt modelId="{4778542B-A7A5-4F52-90B7-278F4A46100B}" type="sibTrans" cxnId="{663487AD-A1C9-47B7-A734-82C187849200}">
      <dgm:prSet/>
      <dgm:spPr/>
      <dgm:t>
        <a:bodyPr/>
        <a:lstStyle/>
        <a:p>
          <a:endParaRPr lang="en-US"/>
        </a:p>
      </dgm:t>
      <dgm:extLst>
        <a:ext uri="E40237B7-FDA0-4f09-8148-C483321AD2D9"/>
        <a:ext uri="C7842BA8-1F67-4d2a-8903-D0D65F933CAF"/>
      </dgm:extLst>
    </dgm:pt>
    <dgm:pt modelId="{C1454868-78A9-4A01-BF8B-98D24DC4BFDF}">
      <dgm:prSet/>
      <dgm:spPr/>
      <dgm:t>
        <a:bodyPr/>
        <a:lstStyle/>
        <a:p>
          <a:pPr rtl="0"/>
          <a:r>
            <a:rPr lang="en-US" dirty="0" smtClean="0"/>
            <a:t>Ribbon designer</a:t>
          </a:r>
          <a:endParaRPr lang="en-US" dirty="0"/>
        </a:p>
      </dgm:t>
      <dgm:extLst>
        <a:ext uri="E40237B7-FDA0-4f09-8148-C483321AD2D9"/>
        <a:ext uri="C7842BA8-1F67-4d2a-8903-D0D65F933CAF"/>
      </dgm:extLst>
    </dgm:pt>
    <dgm:pt modelId="{30D87486-0E76-4B01-923B-AF75D4D5C5F0}" type="parTrans" cxnId="{14EE8826-61BB-4E88-A0A8-3F6C560B9935}">
      <dgm:prSet/>
      <dgm:spPr/>
      <dgm:t>
        <a:bodyPr/>
        <a:lstStyle/>
        <a:p>
          <a:endParaRPr lang="en-US"/>
        </a:p>
      </dgm:t>
      <dgm:extLst>
        <a:ext uri="E40237B7-FDA0-4f09-8148-C483321AD2D9"/>
        <a:ext uri="C7842BA8-1F67-4d2a-8903-D0D65F933CAF"/>
      </dgm:extLst>
    </dgm:pt>
    <dgm:pt modelId="{24B4FD82-838F-4BC7-AE94-71B786B034A6}" type="sibTrans" cxnId="{14EE8826-61BB-4E88-A0A8-3F6C560B9935}">
      <dgm:prSet/>
      <dgm:spPr/>
      <dgm:t>
        <a:bodyPr/>
        <a:lstStyle/>
        <a:p>
          <a:endParaRPr lang="en-US"/>
        </a:p>
      </dgm:t>
      <dgm:extLst>
        <a:ext uri="E40237B7-FDA0-4f09-8148-C483321AD2D9"/>
        <a:ext uri="C7842BA8-1F67-4d2a-8903-D0D65F933CAF"/>
      </dgm:extLst>
    </dgm:pt>
    <dgm:pt modelId="{F73D6294-BF66-450B-A16B-58802FC8E3E8}">
      <dgm:prSet/>
      <dgm:spPr/>
      <dgm:t>
        <a:bodyPr/>
        <a:lstStyle/>
        <a:p>
          <a:pPr rtl="0"/>
          <a:r>
            <a:rPr lang="en-US" dirty="0" smtClean="0"/>
            <a:t>Custom Task Pane support</a:t>
          </a:r>
          <a:endParaRPr lang="en-US" dirty="0"/>
        </a:p>
      </dgm:t>
      <dgm:extLst>
        <a:ext uri="E40237B7-FDA0-4f09-8148-C483321AD2D9"/>
        <a:ext uri="C7842BA8-1F67-4d2a-8903-D0D65F933CAF"/>
      </dgm:extLst>
    </dgm:pt>
    <dgm:pt modelId="{3F1656D0-26F3-4468-AC88-F7DD487168A6}" type="parTrans" cxnId="{9115FB21-1306-4B9E-AE5F-2F44EA30B423}">
      <dgm:prSet/>
      <dgm:spPr/>
      <dgm:t>
        <a:bodyPr/>
        <a:lstStyle/>
        <a:p>
          <a:endParaRPr lang="en-US"/>
        </a:p>
      </dgm:t>
      <dgm:extLst>
        <a:ext uri="E40237B7-FDA0-4f09-8148-C483321AD2D9"/>
        <a:ext uri="C7842BA8-1F67-4d2a-8903-D0D65F933CAF"/>
      </dgm:extLst>
    </dgm:pt>
    <dgm:pt modelId="{E23ACB57-EA46-483D-8D67-60DB0382B30A}" type="sibTrans" cxnId="{9115FB21-1306-4B9E-AE5F-2F44EA30B423}">
      <dgm:prSet/>
      <dgm:spPr/>
      <dgm:t>
        <a:bodyPr/>
        <a:lstStyle/>
        <a:p>
          <a:endParaRPr lang="en-US"/>
        </a:p>
      </dgm:t>
      <dgm:extLst>
        <a:ext uri="E40237B7-FDA0-4f09-8148-C483321AD2D9"/>
        <a:ext uri="C7842BA8-1F67-4d2a-8903-D0D65F933CAF"/>
      </dgm:extLst>
    </dgm:pt>
    <dgm:pt modelId="{E3B58463-51C6-4F81-BCE4-CBA191704704}" type="pres">
      <dgm:prSet presAssocID="{AB23473D-D998-4A8F-B23A-659F6F5B99B0}" presName="linear" presStyleCnt="0">
        <dgm:presLayoutVars>
          <dgm:dir/>
          <dgm:animLvl val="lvl"/>
          <dgm:resizeHandles val="exact"/>
        </dgm:presLayoutVars>
      </dgm:prSet>
      <dgm:spPr/>
      <dgm:t>
        <a:bodyPr/>
        <a:lstStyle/>
        <a:p>
          <a:endParaRPr lang="en-US"/>
        </a:p>
      </dgm:t>
      <dgm:extLst>
        <a:ext uri="E40237B7-FDA0-4f09-8148-C483321AD2D9"/>
        <a:ext uri="C7842BA8-1F67-4d2a-8903-D0D65F933CAF"/>
      </dgm:extLst>
    </dgm:pt>
    <dgm:pt modelId="{D0CF99F4-AD14-493C-9C4E-33BB93511F53}" type="pres">
      <dgm:prSet presAssocID="{D36CDD7C-98A5-4D1C-915C-640A07349B11}" presName="parentLin" presStyleCnt="0"/>
      <dgm:spPr/>
      <dgm:extLst>
        <a:ext uri="E40237B7-FDA0-4f09-8148-C483321AD2D9"/>
        <a:ext uri="C7842BA8-1F67-4d2a-8903-D0D65F933CAF"/>
      </dgm:extLst>
    </dgm:pt>
    <dgm:pt modelId="{04F335E5-2D90-4B8C-BE5C-F2687026A791}" type="pres">
      <dgm:prSet presAssocID="{D36CDD7C-98A5-4D1C-915C-640A07349B11}" presName="parentLeftMargin" presStyleLbl="node1" presStyleIdx="0" presStyleCnt="3"/>
      <dgm:spPr/>
      <dgm:t>
        <a:bodyPr/>
        <a:lstStyle/>
        <a:p>
          <a:endParaRPr lang="en-US"/>
        </a:p>
      </dgm:t>
      <dgm:extLst>
        <a:ext uri="E40237B7-FDA0-4f09-8148-C483321AD2D9"/>
        <a:ext uri="C7842BA8-1F67-4d2a-8903-D0D65F933CAF"/>
      </dgm:extLst>
    </dgm:pt>
    <dgm:pt modelId="{5A72FAD8-5C4C-44DB-8C74-3E54089691AF}" type="pres">
      <dgm:prSet presAssocID="{D36CDD7C-98A5-4D1C-915C-640A07349B11}" presName="parentText" presStyleLbl="node1" presStyleIdx="0" presStyleCnt="3">
        <dgm:presLayoutVars>
          <dgm:chMax val="0"/>
          <dgm:bulletEnabled val="1"/>
        </dgm:presLayoutVars>
      </dgm:prSet>
      <dgm:spPr/>
      <dgm:t>
        <a:bodyPr/>
        <a:lstStyle/>
        <a:p>
          <a:endParaRPr lang="en-US"/>
        </a:p>
      </dgm:t>
      <dgm:extLst>
        <a:ext uri="E40237B7-FDA0-4f09-8148-C483321AD2D9"/>
        <a:ext uri="C7842BA8-1F67-4d2a-8903-D0D65F933CAF"/>
      </dgm:extLst>
    </dgm:pt>
    <dgm:pt modelId="{8A2D3A88-FE81-4B8E-B4B4-BAFAEB3C0153}" type="pres">
      <dgm:prSet presAssocID="{D36CDD7C-98A5-4D1C-915C-640A07349B11}" presName="negativeSpace" presStyleCnt="0"/>
      <dgm:spPr/>
      <dgm:extLst>
        <a:ext uri="E40237B7-FDA0-4f09-8148-C483321AD2D9"/>
        <a:ext uri="C7842BA8-1F67-4d2a-8903-D0D65F933CAF"/>
      </dgm:extLst>
    </dgm:pt>
    <dgm:pt modelId="{802E2FF8-BEAA-4134-9447-208E7587565D}" type="pres">
      <dgm:prSet presAssocID="{D36CDD7C-98A5-4D1C-915C-640A07349B11}" presName="childText" presStyleLbl="conFgAcc1" presStyleIdx="0" presStyleCnt="3">
        <dgm:presLayoutVars>
          <dgm:bulletEnabled val="1"/>
        </dgm:presLayoutVars>
      </dgm:prSet>
      <dgm:spPr/>
      <dgm:extLst>
        <a:ext uri="E40237B7-FDA0-4f09-8148-C483321AD2D9"/>
        <a:ext uri="C7842BA8-1F67-4d2a-8903-D0D65F933CAF"/>
      </dgm:extLst>
    </dgm:pt>
    <dgm:pt modelId="{B534DD64-B597-40A3-997A-7751395BBFA5}" type="pres">
      <dgm:prSet presAssocID="{4778542B-A7A5-4F52-90B7-278F4A46100B}" presName="spaceBetweenRectangles" presStyleCnt="0"/>
      <dgm:spPr/>
      <dgm:extLst>
        <a:ext uri="E40237B7-FDA0-4f09-8148-C483321AD2D9"/>
        <a:ext uri="C7842BA8-1F67-4d2a-8903-D0D65F933CAF"/>
      </dgm:extLst>
    </dgm:pt>
    <dgm:pt modelId="{4FE4C0AB-28FE-4670-9BB3-36CD621943B1}" type="pres">
      <dgm:prSet presAssocID="{C1454868-78A9-4A01-BF8B-98D24DC4BFDF}" presName="parentLin" presStyleCnt="0"/>
      <dgm:spPr/>
      <dgm:extLst>
        <a:ext uri="E40237B7-FDA0-4f09-8148-C483321AD2D9"/>
        <a:ext uri="C7842BA8-1F67-4d2a-8903-D0D65F933CAF"/>
      </dgm:extLst>
    </dgm:pt>
    <dgm:pt modelId="{EE13C7FB-1C35-489D-A7D8-9127D96D9C18}" type="pres">
      <dgm:prSet presAssocID="{C1454868-78A9-4A01-BF8B-98D24DC4BFDF}" presName="parentLeftMargin" presStyleLbl="node1" presStyleIdx="0" presStyleCnt="3"/>
      <dgm:spPr/>
      <dgm:t>
        <a:bodyPr/>
        <a:lstStyle/>
        <a:p>
          <a:endParaRPr lang="en-US"/>
        </a:p>
      </dgm:t>
      <dgm:extLst>
        <a:ext uri="E40237B7-FDA0-4f09-8148-C483321AD2D9"/>
        <a:ext uri="C7842BA8-1F67-4d2a-8903-D0D65F933CAF"/>
      </dgm:extLst>
    </dgm:pt>
    <dgm:pt modelId="{974D5511-707C-4F28-9D0B-0FB396538578}" type="pres">
      <dgm:prSet presAssocID="{C1454868-78A9-4A01-BF8B-98D24DC4BFDF}" presName="parentText" presStyleLbl="node1" presStyleIdx="1" presStyleCnt="3">
        <dgm:presLayoutVars>
          <dgm:chMax val="0"/>
          <dgm:bulletEnabled val="1"/>
        </dgm:presLayoutVars>
      </dgm:prSet>
      <dgm:spPr/>
      <dgm:t>
        <a:bodyPr/>
        <a:lstStyle/>
        <a:p>
          <a:endParaRPr lang="en-US"/>
        </a:p>
      </dgm:t>
      <dgm:extLst>
        <a:ext uri="E40237B7-FDA0-4f09-8148-C483321AD2D9"/>
        <a:ext uri="C7842BA8-1F67-4d2a-8903-D0D65F933CAF"/>
      </dgm:extLst>
    </dgm:pt>
    <dgm:pt modelId="{4CC67FEB-1302-496E-8400-A9CFF4F5308E}" type="pres">
      <dgm:prSet presAssocID="{C1454868-78A9-4A01-BF8B-98D24DC4BFDF}" presName="negativeSpace" presStyleCnt="0"/>
      <dgm:spPr/>
      <dgm:extLst>
        <a:ext uri="E40237B7-FDA0-4f09-8148-C483321AD2D9"/>
        <a:ext uri="C7842BA8-1F67-4d2a-8903-D0D65F933CAF"/>
      </dgm:extLst>
    </dgm:pt>
    <dgm:pt modelId="{2E7DC08A-5771-46A5-AA35-7351F8CD87B4}" type="pres">
      <dgm:prSet presAssocID="{C1454868-78A9-4A01-BF8B-98D24DC4BFDF}" presName="childText" presStyleLbl="conFgAcc1" presStyleIdx="1" presStyleCnt="3">
        <dgm:presLayoutVars>
          <dgm:bulletEnabled val="1"/>
        </dgm:presLayoutVars>
      </dgm:prSet>
      <dgm:spPr/>
      <dgm:extLst>
        <a:ext uri="E40237B7-FDA0-4f09-8148-C483321AD2D9"/>
        <a:ext uri="C7842BA8-1F67-4d2a-8903-D0D65F933CAF"/>
      </dgm:extLst>
    </dgm:pt>
    <dgm:pt modelId="{F6D8B91F-ACAC-4436-9DA3-0081383DF3BF}" type="pres">
      <dgm:prSet presAssocID="{24B4FD82-838F-4BC7-AE94-71B786B034A6}" presName="spaceBetweenRectangles" presStyleCnt="0"/>
      <dgm:spPr/>
      <dgm:extLst>
        <a:ext uri="E40237B7-FDA0-4f09-8148-C483321AD2D9"/>
        <a:ext uri="C7842BA8-1F67-4d2a-8903-D0D65F933CAF"/>
      </dgm:extLst>
    </dgm:pt>
    <dgm:pt modelId="{48078DAB-94D8-49BC-9231-B66D1CF3D229}" type="pres">
      <dgm:prSet presAssocID="{F73D6294-BF66-450B-A16B-58802FC8E3E8}" presName="parentLin" presStyleCnt="0"/>
      <dgm:spPr/>
      <dgm:extLst>
        <a:ext uri="E40237B7-FDA0-4f09-8148-C483321AD2D9"/>
        <a:ext uri="C7842BA8-1F67-4d2a-8903-D0D65F933CAF"/>
      </dgm:extLst>
    </dgm:pt>
    <dgm:pt modelId="{5AC8C2AB-CEA5-47FA-B5EB-BA4F7BEC5103}" type="pres">
      <dgm:prSet presAssocID="{F73D6294-BF66-450B-A16B-58802FC8E3E8}" presName="parentLeftMargin" presStyleLbl="node1" presStyleIdx="1" presStyleCnt="3"/>
      <dgm:spPr/>
      <dgm:t>
        <a:bodyPr/>
        <a:lstStyle/>
        <a:p>
          <a:endParaRPr lang="en-US"/>
        </a:p>
      </dgm:t>
      <dgm:extLst>
        <a:ext uri="E40237B7-FDA0-4f09-8148-C483321AD2D9"/>
        <a:ext uri="C7842BA8-1F67-4d2a-8903-D0D65F933CAF"/>
      </dgm:extLst>
    </dgm:pt>
    <dgm:pt modelId="{083B28C3-379F-46B0-8F0E-E2AF0019AC25}" type="pres">
      <dgm:prSet presAssocID="{F73D6294-BF66-450B-A16B-58802FC8E3E8}" presName="parentText" presStyleLbl="node1" presStyleIdx="2" presStyleCnt="3">
        <dgm:presLayoutVars>
          <dgm:chMax val="0"/>
          <dgm:bulletEnabled val="1"/>
        </dgm:presLayoutVars>
      </dgm:prSet>
      <dgm:spPr/>
      <dgm:t>
        <a:bodyPr/>
        <a:lstStyle/>
        <a:p>
          <a:endParaRPr lang="en-US"/>
        </a:p>
      </dgm:t>
      <dgm:extLst>
        <a:ext uri="E40237B7-FDA0-4f09-8148-C483321AD2D9"/>
        <a:ext uri="C7842BA8-1F67-4d2a-8903-D0D65F933CAF"/>
      </dgm:extLst>
    </dgm:pt>
    <dgm:pt modelId="{1D2B05F8-707D-4BCF-80CD-6D7A948DABBE}" type="pres">
      <dgm:prSet presAssocID="{F73D6294-BF66-450B-A16B-58802FC8E3E8}" presName="negativeSpace" presStyleCnt="0"/>
      <dgm:spPr/>
      <dgm:extLst>
        <a:ext uri="E40237B7-FDA0-4f09-8148-C483321AD2D9"/>
        <a:ext uri="C7842BA8-1F67-4d2a-8903-D0D65F933CAF"/>
      </dgm:extLst>
    </dgm:pt>
    <dgm:pt modelId="{3CBB7670-AB2A-425D-B06C-77806BEB00A8}" type="pres">
      <dgm:prSet presAssocID="{F73D6294-BF66-450B-A16B-58802FC8E3E8}" presName="childText" presStyleLbl="conFgAcc1" presStyleIdx="2" presStyleCnt="3">
        <dgm:presLayoutVars>
          <dgm:bulletEnabled val="1"/>
        </dgm:presLayoutVars>
      </dgm:prSet>
      <dgm:spPr/>
      <dgm:extLst>
        <a:ext uri="E40237B7-FDA0-4f09-8148-C483321AD2D9"/>
        <a:ext uri="C7842BA8-1F67-4d2a-8903-D0D65F933CAF"/>
      </dgm:extLst>
    </dgm:pt>
  </dgm:ptLst>
  <dgm:cxnLst>
    <dgm:cxn modelId="{9115FB21-1306-4B9E-AE5F-2F44EA30B423}" srcId="{AB23473D-D998-4A8F-B23A-659F6F5B99B0}" destId="{F73D6294-BF66-450B-A16B-58802FC8E3E8}" srcOrd="2" destOrd="0" parTransId="{3F1656D0-26F3-4468-AC88-F7DD487168A6}" sibTransId="{E23ACB57-EA46-483D-8D67-60DB0382B30A}"/>
    <dgm:cxn modelId="{3F6ABCA3-C819-43B4-BE93-E8CE8C0883C3}" type="presOf" srcId="{AB23473D-D998-4A8F-B23A-659F6F5B99B0}" destId="{E3B58463-51C6-4F81-BCE4-CBA191704704}" srcOrd="0" destOrd="0" presId="urn:microsoft.com/office/officeart/2005/8/layout/list1"/>
    <dgm:cxn modelId="{FC72B6D9-9D5A-42B3-8A77-436EC8EF6E75}" type="presOf" srcId="{F73D6294-BF66-450B-A16B-58802FC8E3E8}" destId="{083B28C3-379F-46B0-8F0E-E2AF0019AC25}" srcOrd="1" destOrd="0" presId="urn:microsoft.com/office/officeart/2005/8/layout/list1"/>
    <dgm:cxn modelId="{2BFFB129-8531-41AF-98C6-663EF63BF2DC}" type="presOf" srcId="{F73D6294-BF66-450B-A16B-58802FC8E3E8}" destId="{5AC8C2AB-CEA5-47FA-B5EB-BA4F7BEC5103}" srcOrd="0" destOrd="0" presId="urn:microsoft.com/office/officeart/2005/8/layout/list1"/>
    <dgm:cxn modelId="{663487AD-A1C9-47B7-A734-82C187849200}" srcId="{AB23473D-D998-4A8F-B23A-659F6F5B99B0}" destId="{D36CDD7C-98A5-4D1C-915C-640A07349B11}" srcOrd="0" destOrd="0" parTransId="{ECF046D7-10C1-420E-8297-A364D0DC35B8}" sibTransId="{4778542B-A7A5-4F52-90B7-278F4A46100B}"/>
    <dgm:cxn modelId="{D9663807-B9EE-43A3-A2F1-410CC442D65D}" type="presOf" srcId="{C1454868-78A9-4A01-BF8B-98D24DC4BFDF}" destId="{EE13C7FB-1C35-489D-A7D8-9127D96D9C18}" srcOrd="0" destOrd="0" presId="urn:microsoft.com/office/officeart/2005/8/layout/list1"/>
    <dgm:cxn modelId="{A075793D-D304-4053-93FA-A3753FD3A167}" type="presOf" srcId="{D36CDD7C-98A5-4D1C-915C-640A07349B11}" destId="{04F335E5-2D90-4B8C-BE5C-F2687026A791}" srcOrd="0" destOrd="0" presId="urn:microsoft.com/office/officeart/2005/8/layout/list1"/>
    <dgm:cxn modelId="{31E2045F-5B83-4907-A341-D3AA13B6B6AA}" type="presOf" srcId="{C1454868-78A9-4A01-BF8B-98D24DC4BFDF}" destId="{974D5511-707C-4F28-9D0B-0FB396538578}" srcOrd="1" destOrd="0" presId="urn:microsoft.com/office/officeart/2005/8/layout/list1"/>
    <dgm:cxn modelId="{10002D82-45D7-4902-BBC6-B77627F4176D}" type="presOf" srcId="{D36CDD7C-98A5-4D1C-915C-640A07349B11}" destId="{5A72FAD8-5C4C-44DB-8C74-3E54089691AF}" srcOrd="1" destOrd="0" presId="urn:microsoft.com/office/officeart/2005/8/layout/list1"/>
    <dgm:cxn modelId="{14EE8826-61BB-4E88-A0A8-3F6C560B9935}" srcId="{AB23473D-D998-4A8F-B23A-659F6F5B99B0}" destId="{C1454868-78A9-4A01-BF8B-98D24DC4BFDF}" srcOrd="1" destOrd="0" parTransId="{30D87486-0E76-4B01-923B-AF75D4D5C5F0}" sibTransId="{24B4FD82-838F-4BC7-AE94-71B786B034A6}"/>
    <dgm:cxn modelId="{910944BC-4AFF-4135-A18E-470C52CCB118}" type="presParOf" srcId="{E3B58463-51C6-4F81-BCE4-CBA191704704}" destId="{D0CF99F4-AD14-493C-9C4E-33BB93511F53}" srcOrd="0" destOrd="0" presId="urn:microsoft.com/office/officeart/2005/8/layout/list1"/>
    <dgm:cxn modelId="{5DE9E17C-45C6-42EF-90C8-FB14340AEFA4}" type="presParOf" srcId="{D0CF99F4-AD14-493C-9C4E-33BB93511F53}" destId="{04F335E5-2D90-4B8C-BE5C-F2687026A791}" srcOrd="0" destOrd="0" presId="urn:microsoft.com/office/officeart/2005/8/layout/list1"/>
    <dgm:cxn modelId="{A76C4812-B70C-4DC3-98ED-DE537B43F8F8}" type="presParOf" srcId="{D0CF99F4-AD14-493C-9C4E-33BB93511F53}" destId="{5A72FAD8-5C4C-44DB-8C74-3E54089691AF}" srcOrd="1" destOrd="0" presId="urn:microsoft.com/office/officeart/2005/8/layout/list1"/>
    <dgm:cxn modelId="{C3B73CD6-56D2-47F1-B160-7CD284403A80}" type="presParOf" srcId="{E3B58463-51C6-4F81-BCE4-CBA191704704}" destId="{8A2D3A88-FE81-4B8E-B4B4-BAFAEB3C0153}" srcOrd="1" destOrd="0" presId="urn:microsoft.com/office/officeart/2005/8/layout/list1"/>
    <dgm:cxn modelId="{48F8AFEF-39A3-4D83-8B95-E5D77D614721}" type="presParOf" srcId="{E3B58463-51C6-4F81-BCE4-CBA191704704}" destId="{802E2FF8-BEAA-4134-9447-208E7587565D}" srcOrd="2" destOrd="0" presId="urn:microsoft.com/office/officeart/2005/8/layout/list1"/>
    <dgm:cxn modelId="{0D4A5E2C-EFF8-42EC-A8BB-C4A7B8B81FE1}" type="presParOf" srcId="{E3B58463-51C6-4F81-BCE4-CBA191704704}" destId="{B534DD64-B597-40A3-997A-7751395BBFA5}" srcOrd="3" destOrd="0" presId="urn:microsoft.com/office/officeart/2005/8/layout/list1"/>
    <dgm:cxn modelId="{3B8603C7-2647-4CAF-A2B5-C033A4B75815}" type="presParOf" srcId="{E3B58463-51C6-4F81-BCE4-CBA191704704}" destId="{4FE4C0AB-28FE-4670-9BB3-36CD621943B1}" srcOrd="4" destOrd="0" presId="urn:microsoft.com/office/officeart/2005/8/layout/list1"/>
    <dgm:cxn modelId="{5818F52A-D58F-4E0D-A2B8-6E63C10FDC79}" type="presParOf" srcId="{4FE4C0AB-28FE-4670-9BB3-36CD621943B1}" destId="{EE13C7FB-1C35-489D-A7D8-9127D96D9C18}" srcOrd="0" destOrd="0" presId="urn:microsoft.com/office/officeart/2005/8/layout/list1"/>
    <dgm:cxn modelId="{C9FDF41F-95EB-40B3-BD46-DDFC94749616}" type="presParOf" srcId="{4FE4C0AB-28FE-4670-9BB3-36CD621943B1}" destId="{974D5511-707C-4F28-9D0B-0FB396538578}" srcOrd="1" destOrd="0" presId="urn:microsoft.com/office/officeart/2005/8/layout/list1"/>
    <dgm:cxn modelId="{1D713276-9B2F-4E3B-8770-2814CE5E8AD5}" type="presParOf" srcId="{E3B58463-51C6-4F81-BCE4-CBA191704704}" destId="{4CC67FEB-1302-496E-8400-A9CFF4F5308E}" srcOrd="5" destOrd="0" presId="urn:microsoft.com/office/officeart/2005/8/layout/list1"/>
    <dgm:cxn modelId="{6A0CE73C-582C-4879-A1F2-E965F04FCF92}" type="presParOf" srcId="{E3B58463-51C6-4F81-BCE4-CBA191704704}" destId="{2E7DC08A-5771-46A5-AA35-7351F8CD87B4}" srcOrd="6" destOrd="0" presId="urn:microsoft.com/office/officeart/2005/8/layout/list1"/>
    <dgm:cxn modelId="{7E6B281D-66CC-49F2-B2DE-7E799D5F41A4}" type="presParOf" srcId="{E3B58463-51C6-4F81-BCE4-CBA191704704}" destId="{F6D8B91F-ACAC-4436-9DA3-0081383DF3BF}" srcOrd="7" destOrd="0" presId="urn:microsoft.com/office/officeart/2005/8/layout/list1"/>
    <dgm:cxn modelId="{82DB2C07-A963-4B9D-8725-230F3D5E9AFA}" type="presParOf" srcId="{E3B58463-51C6-4F81-BCE4-CBA191704704}" destId="{48078DAB-94D8-49BC-9231-B66D1CF3D229}" srcOrd="8" destOrd="0" presId="urn:microsoft.com/office/officeart/2005/8/layout/list1"/>
    <dgm:cxn modelId="{0EE7587F-E115-4F7F-B3F7-76F3EF5FE8A1}" type="presParOf" srcId="{48078DAB-94D8-49BC-9231-B66D1CF3D229}" destId="{5AC8C2AB-CEA5-47FA-B5EB-BA4F7BEC5103}" srcOrd="0" destOrd="0" presId="urn:microsoft.com/office/officeart/2005/8/layout/list1"/>
    <dgm:cxn modelId="{97BD4B6E-9618-4B3A-838C-84839EF453E9}" type="presParOf" srcId="{48078DAB-94D8-49BC-9231-B66D1CF3D229}" destId="{083B28C3-379F-46B0-8F0E-E2AF0019AC25}" srcOrd="1" destOrd="0" presId="urn:microsoft.com/office/officeart/2005/8/layout/list1"/>
    <dgm:cxn modelId="{CA0531AC-09E3-4292-8C1F-A0F0FECCF02A}" type="presParOf" srcId="{E3B58463-51C6-4F81-BCE4-CBA191704704}" destId="{1D2B05F8-707D-4BCF-80CD-6D7A948DABBE}" srcOrd="9" destOrd="0" presId="urn:microsoft.com/office/officeart/2005/8/layout/list1"/>
    <dgm:cxn modelId="{5226D329-E931-46E6-96BE-13DEFF4D4B52}" type="presParOf" srcId="{E3B58463-51C6-4F81-BCE4-CBA191704704}" destId="{3CBB7670-AB2A-425D-B06C-77806BEB00A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a:ext uri="{301C3B8C-E0B0-4996-9414-705F6F84CDC3}">
      <dsp:dataModelExt xmlns="" xmlns:dsp="http://schemas.openxmlformats.org/drawingml/10/2007/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B3DA0D-A6C0-4A81-91EE-A711D129F10D}"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US"/>
        </a:p>
      </dgm:t>
      <dgm:extLst>
        <a:ext uri="E40237B7-FDA0-4f09-8148-C483321AD2D9"/>
        <a:ext uri="C7842BA8-1F67-4d2a-8903-D0D65F933CAF"/>
      </dgm:extLst>
    </dgm:pt>
    <dgm:pt modelId="{9BEFA90B-7E6B-4764-80E4-E10F19A7A501}">
      <dgm:prSet/>
      <dgm:spPr/>
      <dgm:t>
        <a:bodyPr/>
        <a:lstStyle/>
        <a:p>
          <a:pPr rtl="0"/>
          <a:r>
            <a:rPr lang="en-US" dirty="0" smtClean="0"/>
            <a:t>.NET Framework 3.5</a:t>
          </a:r>
          <a:endParaRPr lang="en-US" dirty="0"/>
        </a:p>
      </dgm:t>
      <dgm:extLst>
        <a:ext uri="E40237B7-FDA0-4f09-8148-C483321AD2D9"/>
        <a:ext uri="C7842BA8-1F67-4d2a-8903-D0D65F933CAF"/>
      </dgm:extLst>
    </dgm:pt>
    <dgm:pt modelId="{B76B8176-945E-44A8-9F9A-518981D5E94C}" type="parTrans" cxnId="{1E6AA51B-F571-49FE-AB42-033DBD9A8191}">
      <dgm:prSet/>
      <dgm:spPr/>
      <dgm:t>
        <a:bodyPr/>
        <a:lstStyle/>
        <a:p>
          <a:endParaRPr lang="en-US"/>
        </a:p>
      </dgm:t>
      <dgm:extLst>
        <a:ext uri="E40237B7-FDA0-4f09-8148-C483321AD2D9"/>
        <a:ext uri="C7842BA8-1F67-4d2a-8903-D0D65F933CAF"/>
      </dgm:extLst>
    </dgm:pt>
    <dgm:pt modelId="{B8BD4A28-F5C9-467F-9B29-DE18FCB37076}" type="sibTrans" cxnId="{1E6AA51B-F571-49FE-AB42-033DBD9A8191}">
      <dgm:prSet/>
      <dgm:spPr/>
      <dgm:t>
        <a:bodyPr/>
        <a:lstStyle/>
        <a:p>
          <a:endParaRPr lang="en-US"/>
        </a:p>
      </dgm:t>
      <dgm:extLst>
        <a:ext uri="E40237B7-FDA0-4f09-8148-C483321AD2D9"/>
        <a:ext uri="C7842BA8-1F67-4d2a-8903-D0D65F933CAF"/>
      </dgm:extLst>
    </dgm:pt>
    <dgm:pt modelId="{1CFF9C17-3744-4A4A-B37D-C8237F3CE825}">
      <dgm:prSet/>
      <dgm:spPr/>
      <dgm:t>
        <a:bodyPr/>
        <a:lstStyle/>
        <a:p>
          <a:pPr rtl="0"/>
          <a:r>
            <a:rPr lang="en-US" dirty="0" smtClean="0"/>
            <a:t>Office 2003 or 2007</a:t>
          </a:r>
          <a:endParaRPr lang="en-US" dirty="0"/>
        </a:p>
      </dgm:t>
      <dgm:extLst>
        <a:ext uri="E40237B7-FDA0-4f09-8148-C483321AD2D9"/>
        <a:ext uri="C7842BA8-1F67-4d2a-8903-D0D65F933CAF"/>
      </dgm:extLst>
    </dgm:pt>
    <dgm:pt modelId="{8B3001FC-AB55-44E9-8214-1FCC1AAAFB03}" type="parTrans" cxnId="{541C72B6-4E6F-44AE-9465-EEA5CD3A6A8D}">
      <dgm:prSet/>
      <dgm:spPr/>
      <dgm:t>
        <a:bodyPr/>
        <a:lstStyle/>
        <a:p>
          <a:endParaRPr lang="en-US"/>
        </a:p>
      </dgm:t>
      <dgm:extLst>
        <a:ext uri="E40237B7-FDA0-4f09-8148-C483321AD2D9"/>
        <a:ext uri="C7842BA8-1F67-4d2a-8903-D0D65F933CAF"/>
      </dgm:extLst>
    </dgm:pt>
    <dgm:pt modelId="{63C34BA3-F71F-4E07-A9DC-C501229EDE64}" type="sibTrans" cxnId="{541C72B6-4E6F-44AE-9465-EEA5CD3A6A8D}">
      <dgm:prSet/>
      <dgm:spPr/>
      <dgm:t>
        <a:bodyPr/>
        <a:lstStyle/>
        <a:p>
          <a:endParaRPr lang="en-US"/>
        </a:p>
      </dgm:t>
      <dgm:extLst>
        <a:ext uri="E40237B7-FDA0-4f09-8148-C483321AD2D9"/>
        <a:ext uri="C7842BA8-1F67-4d2a-8903-D0D65F933CAF"/>
      </dgm:extLst>
    </dgm:pt>
    <dgm:pt modelId="{478FE190-B8F5-4A83-84E3-58F40B53C25A}">
      <dgm:prSet/>
      <dgm:spPr/>
      <dgm:t>
        <a:bodyPr/>
        <a:lstStyle/>
        <a:p>
          <a:pPr rtl="0"/>
          <a:r>
            <a:rPr lang="en-US" dirty="0" smtClean="0"/>
            <a:t>Visual Studio “Orcas” Beta1</a:t>
          </a:r>
          <a:endParaRPr lang="en-US" dirty="0"/>
        </a:p>
      </dgm:t>
      <dgm:extLst>
        <a:ext uri="E40237B7-FDA0-4f09-8148-C483321AD2D9"/>
        <a:ext uri="C7842BA8-1F67-4d2a-8903-D0D65F933CAF"/>
      </dgm:extLst>
    </dgm:pt>
    <dgm:pt modelId="{EB276398-EB7A-4419-AB2E-DCC95E6D9C38}" type="parTrans" cxnId="{D94190DE-7845-4618-AF4B-5FB831FCB292}">
      <dgm:prSet/>
      <dgm:spPr/>
      <dgm:t>
        <a:bodyPr/>
        <a:lstStyle/>
        <a:p>
          <a:endParaRPr lang="en-US"/>
        </a:p>
      </dgm:t>
      <dgm:extLst>
        <a:ext uri="E40237B7-FDA0-4f09-8148-C483321AD2D9"/>
        <a:ext uri="C7842BA8-1F67-4d2a-8903-D0D65F933CAF"/>
      </dgm:extLst>
    </dgm:pt>
    <dgm:pt modelId="{E0BB7003-9479-4AE9-BDAB-3B21464927C1}" type="sibTrans" cxnId="{D94190DE-7845-4618-AF4B-5FB831FCB292}">
      <dgm:prSet/>
      <dgm:spPr/>
      <dgm:t>
        <a:bodyPr/>
        <a:lstStyle/>
        <a:p>
          <a:endParaRPr lang="en-US"/>
        </a:p>
      </dgm:t>
      <dgm:extLst>
        <a:ext uri="E40237B7-FDA0-4f09-8148-C483321AD2D9"/>
        <a:ext uri="C7842BA8-1F67-4d2a-8903-D0D65F933CAF"/>
      </dgm:extLst>
    </dgm:pt>
    <dgm:pt modelId="{5BEC1D67-DB11-47ED-8631-B94013ADDCC1}">
      <dgm:prSet/>
      <dgm:spPr/>
      <dgm:t>
        <a:bodyPr/>
        <a:lstStyle/>
        <a:p>
          <a:pPr rtl="0"/>
          <a:endParaRPr lang="en-US" dirty="0"/>
        </a:p>
      </dgm:t>
      <dgm:extLst>
        <a:ext uri="E40237B7-FDA0-4f09-8148-C483321AD2D9"/>
        <a:ext uri="C7842BA8-1F67-4d2a-8903-D0D65F933CAF"/>
      </dgm:extLst>
    </dgm:pt>
    <dgm:pt modelId="{0B9A417A-DC99-497F-9068-57767B99C0E6}" type="parTrans" cxnId="{97892DFB-7D04-42A0-AF04-770AB2911CF7}">
      <dgm:prSet/>
      <dgm:spPr/>
      <dgm:t>
        <a:bodyPr/>
        <a:lstStyle/>
        <a:p>
          <a:endParaRPr lang="en-US"/>
        </a:p>
      </dgm:t>
      <dgm:extLst>
        <a:ext uri="E40237B7-FDA0-4f09-8148-C483321AD2D9"/>
        <a:ext uri="C7842BA8-1F67-4d2a-8903-D0D65F933CAF"/>
      </dgm:extLst>
    </dgm:pt>
    <dgm:pt modelId="{934238EC-0B7C-4FDF-8CC6-F25F3243F9CB}" type="sibTrans" cxnId="{97892DFB-7D04-42A0-AF04-770AB2911CF7}">
      <dgm:prSet/>
      <dgm:spPr/>
      <dgm:t>
        <a:bodyPr/>
        <a:lstStyle/>
        <a:p>
          <a:endParaRPr lang="en-US"/>
        </a:p>
      </dgm:t>
      <dgm:extLst>
        <a:ext uri="E40237B7-FDA0-4f09-8148-C483321AD2D9"/>
        <a:ext uri="C7842BA8-1F67-4d2a-8903-D0D65F933CAF"/>
      </dgm:extLst>
    </dgm:pt>
    <dgm:pt modelId="{68D230D7-E733-48B0-948E-31A0ED914435}" type="pres">
      <dgm:prSet presAssocID="{84B3DA0D-A6C0-4A81-91EE-A711D129F10D}" presName="compositeShape" presStyleCnt="0">
        <dgm:presLayoutVars>
          <dgm:dir/>
          <dgm:resizeHandles/>
        </dgm:presLayoutVars>
      </dgm:prSet>
      <dgm:spPr/>
      <dgm:t>
        <a:bodyPr/>
        <a:lstStyle/>
        <a:p>
          <a:endParaRPr lang="en-US"/>
        </a:p>
      </dgm:t>
      <dgm:extLst>
        <a:ext uri="E40237B7-FDA0-4f09-8148-C483321AD2D9"/>
        <a:ext uri="C7842BA8-1F67-4d2a-8903-D0D65F933CAF"/>
      </dgm:extLst>
    </dgm:pt>
    <dgm:pt modelId="{B6049632-D739-4A1C-B367-F0722081BF3B}" type="pres">
      <dgm:prSet presAssocID="{84B3DA0D-A6C0-4A81-91EE-A711D129F10D}" presName="pyramid" presStyleLbl="node1" presStyleIdx="0" presStyleCnt="1"/>
      <dgm:spPr/>
      <dgm:extLst>
        <a:ext uri="E40237B7-FDA0-4f09-8148-C483321AD2D9"/>
        <a:ext uri="C7842BA8-1F67-4d2a-8903-D0D65F933CAF"/>
      </dgm:extLst>
    </dgm:pt>
    <dgm:pt modelId="{C8F59E6A-5456-46F7-995F-AD7FC43E8786}" type="pres">
      <dgm:prSet presAssocID="{84B3DA0D-A6C0-4A81-91EE-A711D129F10D}" presName="theList" presStyleCnt="0"/>
      <dgm:spPr/>
      <dgm:extLst>
        <a:ext uri="E40237B7-FDA0-4f09-8148-C483321AD2D9"/>
        <a:ext uri="C7842BA8-1F67-4d2a-8903-D0D65F933CAF"/>
      </dgm:extLst>
    </dgm:pt>
    <dgm:pt modelId="{1D136938-5588-45A3-932D-0455A5612547}" type="pres">
      <dgm:prSet presAssocID="{9BEFA90B-7E6B-4764-80E4-E10F19A7A501}" presName="aNode" presStyleLbl="fgAcc1" presStyleIdx="0" presStyleCnt="3">
        <dgm:presLayoutVars>
          <dgm:bulletEnabled val="1"/>
        </dgm:presLayoutVars>
      </dgm:prSet>
      <dgm:spPr/>
      <dgm:t>
        <a:bodyPr/>
        <a:lstStyle/>
        <a:p>
          <a:endParaRPr lang="en-US"/>
        </a:p>
      </dgm:t>
      <dgm:extLst>
        <a:ext uri="E40237B7-FDA0-4f09-8148-C483321AD2D9"/>
        <a:ext uri="C7842BA8-1F67-4d2a-8903-D0D65F933CAF"/>
      </dgm:extLst>
    </dgm:pt>
    <dgm:pt modelId="{9636E443-5B5E-49D0-BD03-4A57A0904226}" type="pres">
      <dgm:prSet presAssocID="{9BEFA90B-7E6B-4764-80E4-E10F19A7A501}" presName="aSpace" presStyleCnt="0"/>
      <dgm:spPr/>
      <dgm:extLst>
        <a:ext uri="E40237B7-FDA0-4f09-8148-C483321AD2D9"/>
        <a:ext uri="C7842BA8-1F67-4d2a-8903-D0D65F933CAF"/>
      </dgm:extLst>
    </dgm:pt>
    <dgm:pt modelId="{A9CDF15F-D2C5-4A77-BCDF-AF439D79424A}" type="pres">
      <dgm:prSet presAssocID="{1CFF9C17-3744-4A4A-B37D-C8237F3CE825}" presName="aNode" presStyleLbl="fgAcc1" presStyleIdx="1" presStyleCnt="3">
        <dgm:presLayoutVars>
          <dgm:bulletEnabled val="1"/>
        </dgm:presLayoutVars>
      </dgm:prSet>
      <dgm:spPr/>
      <dgm:t>
        <a:bodyPr/>
        <a:lstStyle/>
        <a:p>
          <a:endParaRPr lang="en-US"/>
        </a:p>
      </dgm:t>
      <dgm:extLst>
        <a:ext uri="E40237B7-FDA0-4f09-8148-C483321AD2D9"/>
        <a:ext uri="C7842BA8-1F67-4d2a-8903-D0D65F933CAF"/>
      </dgm:extLst>
    </dgm:pt>
    <dgm:pt modelId="{2F77BF3A-3106-4BE4-8A23-809CE6A620D1}" type="pres">
      <dgm:prSet presAssocID="{1CFF9C17-3744-4A4A-B37D-C8237F3CE825}" presName="aSpace" presStyleCnt="0"/>
      <dgm:spPr/>
      <dgm:extLst>
        <a:ext uri="E40237B7-FDA0-4f09-8148-C483321AD2D9"/>
        <a:ext uri="C7842BA8-1F67-4d2a-8903-D0D65F933CAF"/>
      </dgm:extLst>
    </dgm:pt>
    <dgm:pt modelId="{8BD770C0-1C43-4D0F-B17D-487748A3EDC4}" type="pres">
      <dgm:prSet presAssocID="{478FE190-B8F5-4A83-84E3-58F40B53C25A}" presName="aNode" presStyleLbl="fgAcc1" presStyleIdx="2" presStyleCnt="3">
        <dgm:presLayoutVars>
          <dgm:bulletEnabled val="1"/>
        </dgm:presLayoutVars>
      </dgm:prSet>
      <dgm:spPr/>
      <dgm:t>
        <a:bodyPr/>
        <a:lstStyle/>
        <a:p>
          <a:endParaRPr lang="en-US"/>
        </a:p>
      </dgm:t>
      <dgm:extLst>
        <a:ext uri="E40237B7-FDA0-4f09-8148-C483321AD2D9"/>
        <a:ext uri="C7842BA8-1F67-4d2a-8903-D0D65F933CAF"/>
      </dgm:extLst>
    </dgm:pt>
    <dgm:pt modelId="{6EA390C3-CFE3-465B-8C24-8C9C8EBFEBE3}" type="pres">
      <dgm:prSet presAssocID="{478FE190-B8F5-4A83-84E3-58F40B53C25A}" presName="aSpace" presStyleCnt="0"/>
      <dgm:spPr/>
      <dgm:extLst>
        <a:ext uri="E40237B7-FDA0-4f09-8148-C483321AD2D9"/>
        <a:ext uri="C7842BA8-1F67-4d2a-8903-D0D65F933CAF"/>
      </dgm:extLst>
    </dgm:pt>
  </dgm:ptLst>
  <dgm:cxnLst>
    <dgm:cxn modelId="{D94190DE-7845-4618-AF4B-5FB831FCB292}" srcId="{84B3DA0D-A6C0-4A81-91EE-A711D129F10D}" destId="{478FE190-B8F5-4A83-84E3-58F40B53C25A}" srcOrd="2" destOrd="0" parTransId="{EB276398-EB7A-4419-AB2E-DCC95E6D9C38}" sibTransId="{E0BB7003-9479-4AE9-BDAB-3B21464927C1}"/>
    <dgm:cxn modelId="{1E6AA51B-F571-49FE-AB42-033DBD9A8191}" srcId="{84B3DA0D-A6C0-4A81-91EE-A711D129F10D}" destId="{9BEFA90B-7E6B-4764-80E4-E10F19A7A501}" srcOrd="0" destOrd="0" parTransId="{B76B8176-945E-44A8-9F9A-518981D5E94C}" sibTransId="{B8BD4A28-F5C9-467F-9B29-DE18FCB37076}"/>
    <dgm:cxn modelId="{A8ACE990-5509-4D88-ABCF-083FAD1F76F9}" type="presOf" srcId="{1CFF9C17-3744-4A4A-B37D-C8237F3CE825}" destId="{A9CDF15F-D2C5-4A77-BCDF-AF439D79424A}" srcOrd="0" destOrd="0" presId="urn:microsoft.com/office/officeart/2005/8/layout/pyramid2"/>
    <dgm:cxn modelId="{97892DFB-7D04-42A0-AF04-770AB2911CF7}" srcId="{478FE190-B8F5-4A83-84E3-58F40B53C25A}" destId="{5BEC1D67-DB11-47ED-8631-B94013ADDCC1}" srcOrd="0" destOrd="0" parTransId="{0B9A417A-DC99-497F-9068-57767B99C0E6}" sibTransId="{934238EC-0B7C-4FDF-8CC6-F25F3243F9CB}"/>
    <dgm:cxn modelId="{755DEE46-BDBE-4544-85A2-3DFB2763F28C}" type="presOf" srcId="{84B3DA0D-A6C0-4A81-91EE-A711D129F10D}" destId="{68D230D7-E733-48B0-948E-31A0ED914435}" srcOrd="0" destOrd="0" presId="urn:microsoft.com/office/officeart/2005/8/layout/pyramid2"/>
    <dgm:cxn modelId="{006A99F7-E156-45C4-A336-247A59FF6751}" type="presOf" srcId="{9BEFA90B-7E6B-4764-80E4-E10F19A7A501}" destId="{1D136938-5588-45A3-932D-0455A5612547}" srcOrd="0" destOrd="0" presId="urn:microsoft.com/office/officeart/2005/8/layout/pyramid2"/>
    <dgm:cxn modelId="{150ED2D6-7A53-471D-8619-2D47B62D5BAC}" type="presOf" srcId="{478FE190-B8F5-4A83-84E3-58F40B53C25A}" destId="{8BD770C0-1C43-4D0F-B17D-487748A3EDC4}" srcOrd="0" destOrd="0" presId="urn:microsoft.com/office/officeart/2005/8/layout/pyramid2"/>
    <dgm:cxn modelId="{768CE7C3-E9A0-44C9-A3A8-54C7051CDC97}" type="presOf" srcId="{5BEC1D67-DB11-47ED-8631-B94013ADDCC1}" destId="{8BD770C0-1C43-4D0F-B17D-487748A3EDC4}" srcOrd="0" destOrd="1" presId="urn:microsoft.com/office/officeart/2005/8/layout/pyramid2"/>
    <dgm:cxn modelId="{541C72B6-4E6F-44AE-9465-EEA5CD3A6A8D}" srcId="{84B3DA0D-A6C0-4A81-91EE-A711D129F10D}" destId="{1CFF9C17-3744-4A4A-B37D-C8237F3CE825}" srcOrd="1" destOrd="0" parTransId="{8B3001FC-AB55-44E9-8214-1FCC1AAAFB03}" sibTransId="{63C34BA3-F71F-4E07-A9DC-C501229EDE64}"/>
    <dgm:cxn modelId="{553FEED3-69B1-463C-8ED7-7DF33A616E36}" type="presParOf" srcId="{68D230D7-E733-48B0-948E-31A0ED914435}" destId="{B6049632-D739-4A1C-B367-F0722081BF3B}" srcOrd="0" destOrd="0" presId="urn:microsoft.com/office/officeart/2005/8/layout/pyramid2"/>
    <dgm:cxn modelId="{DB5CE44D-98A1-49EF-B50B-DC90A11F4630}" type="presParOf" srcId="{68D230D7-E733-48B0-948E-31A0ED914435}" destId="{C8F59E6A-5456-46F7-995F-AD7FC43E8786}" srcOrd="1" destOrd="0" presId="urn:microsoft.com/office/officeart/2005/8/layout/pyramid2"/>
    <dgm:cxn modelId="{E8C0675E-47DE-4550-8AA6-AE969DFB5E91}" type="presParOf" srcId="{C8F59E6A-5456-46F7-995F-AD7FC43E8786}" destId="{1D136938-5588-45A3-932D-0455A5612547}" srcOrd="0" destOrd="0" presId="urn:microsoft.com/office/officeart/2005/8/layout/pyramid2"/>
    <dgm:cxn modelId="{FED62265-61A5-4D60-B34D-8AF32C26478F}" type="presParOf" srcId="{C8F59E6A-5456-46F7-995F-AD7FC43E8786}" destId="{9636E443-5B5E-49D0-BD03-4A57A0904226}" srcOrd="1" destOrd="0" presId="urn:microsoft.com/office/officeart/2005/8/layout/pyramid2"/>
    <dgm:cxn modelId="{159CF454-ABAA-44C6-892F-C937583E3A51}" type="presParOf" srcId="{C8F59E6A-5456-46F7-995F-AD7FC43E8786}" destId="{A9CDF15F-D2C5-4A77-BCDF-AF439D79424A}" srcOrd="2" destOrd="0" presId="urn:microsoft.com/office/officeart/2005/8/layout/pyramid2"/>
    <dgm:cxn modelId="{0CAD8680-2FEF-4B97-8C70-0F6583922ABB}" type="presParOf" srcId="{C8F59E6A-5456-46F7-995F-AD7FC43E8786}" destId="{2F77BF3A-3106-4BE4-8A23-809CE6A620D1}" srcOrd="3" destOrd="0" presId="urn:microsoft.com/office/officeart/2005/8/layout/pyramid2"/>
    <dgm:cxn modelId="{1F176E37-B578-4270-8AAC-01BE550649C4}" type="presParOf" srcId="{C8F59E6A-5456-46F7-995F-AD7FC43E8786}" destId="{8BD770C0-1C43-4D0F-B17D-487748A3EDC4}" srcOrd="4" destOrd="0" presId="urn:microsoft.com/office/officeart/2005/8/layout/pyramid2"/>
    <dgm:cxn modelId="{A326BEAC-6436-406A-B130-BA3C3B489D4A}" type="presParOf" srcId="{C8F59E6A-5456-46F7-995F-AD7FC43E8786}" destId="{6EA390C3-CFE3-465B-8C24-8C9C8EBFEBE3}"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a:ext uri="C62137D5-CB1D-491b-B009-E17868A290BF"/>
    <a:ext uri="{301C3B8C-E0B0-4996-9414-705F6F84CDC3}">
      <dsp:dataModelExt xmlns="" xmlns:dsp="http://schemas.openxmlformats.org/drawingml/10/2007/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9121CE-5B46-4E90-B1F1-D5A6D227312E}"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extLst>
        <a:ext uri="E40237B7-FDA0-4f09-8148-C483321AD2D9"/>
        <a:ext uri="C7842BA8-1F67-4d2a-8903-D0D65F933CAF"/>
      </dgm:extLst>
    </dgm:pt>
    <dgm:pt modelId="{C2288FB6-F3F7-420F-832C-03067C7C2AD7}">
      <dgm:prSet/>
      <dgm:spPr/>
      <dgm:t>
        <a:bodyPr/>
        <a:lstStyle/>
        <a:p>
          <a:pPr rtl="0"/>
          <a:r>
            <a:rPr lang="en-US" dirty="0" smtClean="0"/>
            <a:t>Invoking a method using a </a:t>
          </a:r>
          <a:r>
            <a:rPr lang="en-US" dirty="0" err="1" smtClean="0"/>
            <a:t>methodinfo</a:t>
          </a:r>
          <a:r>
            <a:rPr lang="en-US" dirty="0" smtClean="0"/>
            <a:t>, given a previously instantiated object, o.</a:t>
          </a:r>
          <a:endParaRPr lang="en-US" dirty="0"/>
        </a:p>
      </dgm:t>
      <dgm:extLst>
        <a:ext uri="E40237B7-FDA0-4f09-8148-C483321AD2D9"/>
        <a:ext uri="C7842BA8-1F67-4d2a-8903-D0D65F933CAF"/>
      </dgm:extLst>
    </dgm:pt>
    <dgm:pt modelId="{9C243AC2-7DA4-4709-A143-1020793FDD7B}" type="parTrans" cxnId="{A5756456-4E11-45B2-AB03-643BCF9BE0EA}">
      <dgm:prSet/>
      <dgm:spPr/>
      <dgm:t>
        <a:bodyPr/>
        <a:lstStyle/>
        <a:p>
          <a:endParaRPr lang="en-US"/>
        </a:p>
      </dgm:t>
      <dgm:extLst>
        <a:ext uri="E40237B7-FDA0-4f09-8148-C483321AD2D9"/>
        <a:ext uri="C7842BA8-1F67-4d2a-8903-D0D65F933CAF"/>
      </dgm:extLst>
    </dgm:pt>
    <dgm:pt modelId="{DC69E62A-2B39-4D26-A3BB-37838E6B807C}" type="sibTrans" cxnId="{A5756456-4E11-45B2-AB03-643BCF9BE0EA}">
      <dgm:prSet/>
      <dgm:spPr/>
      <dgm:t>
        <a:bodyPr/>
        <a:lstStyle/>
        <a:p>
          <a:endParaRPr lang="en-US"/>
        </a:p>
      </dgm:t>
      <dgm:extLst>
        <a:ext uri="E40237B7-FDA0-4f09-8148-C483321AD2D9"/>
        <a:ext uri="C7842BA8-1F67-4d2a-8903-D0D65F933CAF"/>
      </dgm:extLst>
    </dgm:pt>
    <dgm:pt modelId="{AC0BD566-64F4-40FA-876D-C42230885C7A}">
      <dgm:prSet/>
      <dgm:spPr/>
      <dgm:t>
        <a:bodyPr/>
        <a:lstStyle/>
        <a:p>
          <a:pPr rtl="0"/>
          <a:r>
            <a:rPr lang="en-US" dirty="0" err="1" smtClean="0"/>
            <a:t>MethodInfo</a:t>
          </a:r>
          <a:r>
            <a:rPr lang="en-US" dirty="0" smtClean="0"/>
            <a:t> </a:t>
          </a:r>
          <a:r>
            <a:rPr lang="en-US" dirty="0" err="1" smtClean="0"/>
            <a:t>mInfo</a:t>
          </a:r>
          <a:r>
            <a:rPr lang="en-US" dirty="0" smtClean="0"/>
            <a:t> = </a:t>
          </a:r>
          <a:r>
            <a:rPr lang="en-US" dirty="0" err="1" smtClean="0"/>
            <a:t>t.GetMethod</a:t>
          </a:r>
          <a:r>
            <a:rPr lang="en-US" dirty="0" smtClean="0"/>
            <a:t>(“</a:t>
          </a:r>
          <a:r>
            <a:rPr lang="en-US" dirty="0" err="1" smtClean="0"/>
            <a:t>MethodName</a:t>
          </a:r>
          <a:r>
            <a:rPr lang="en-US" dirty="0" smtClean="0"/>
            <a:t>”);</a:t>
          </a:r>
          <a:endParaRPr lang="en-US" dirty="0"/>
        </a:p>
      </dgm:t>
      <dgm:extLst>
        <a:ext uri="E40237B7-FDA0-4f09-8148-C483321AD2D9"/>
        <a:ext uri="C7842BA8-1F67-4d2a-8903-D0D65F933CAF"/>
      </dgm:extLst>
    </dgm:pt>
    <dgm:pt modelId="{29DAD15D-7B65-4A34-B152-61C5CEACDE69}" type="parTrans" cxnId="{C019ECCD-8662-435F-BE5B-B814A03C8912}">
      <dgm:prSet/>
      <dgm:spPr/>
      <dgm:t>
        <a:bodyPr/>
        <a:lstStyle/>
        <a:p>
          <a:endParaRPr lang="en-US"/>
        </a:p>
      </dgm:t>
      <dgm:extLst>
        <a:ext uri="E40237B7-FDA0-4f09-8148-C483321AD2D9"/>
        <a:ext uri="C7842BA8-1F67-4d2a-8903-D0D65F933CAF"/>
      </dgm:extLst>
    </dgm:pt>
    <dgm:pt modelId="{28545BD8-CE47-4265-8F0F-7F7C4BE3E0AB}" type="sibTrans" cxnId="{C019ECCD-8662-435F-BE5B-B814A03C8912}">
      <dgm:prSet/>
      <dgm:spPr/>
      <dgm:t>
        <a:bodyPr/>
        <a:lstStyle/>
        <a:p>
          <a:endParaRPr lang="en-US"/>
        </a:p>
      </dgm:t>
      <dgm:extLst>
        <a:ext uri="E40237B7-FDA0-4f09-8148-C483321AD2D9"/>
        <a:ext uri="C7842BA8-1F67-4d2a-8903-D0D65F933CAF"/>
      </dgm:extLst>
    </dgm:pt>
    <dgm:pt modelId="{17B80C24-4D26-4F92-8D77-15567C67E45A}">
      <dgm:prSet/>
      <dgm:spPr/>
      <dgm:t>
        <a:bodyPr/>
        <a:lstStyle/>
        <a:p>
          <a:pPr rtl="0"/>
          <a:r>
            <a:rPr lang="en-US" dirty="0" err="1" smtClean="0"/>
            <a:t>minfo.Invoke</a:t>
          </a:r>
          <a:r>
            <a:rPr lang="en-US" dirty="0" smtClean="0"/>
            <a:t>(o, new object[]{});</a:t>
          </a:r>
          <a:endParaRPr lang="en-US" dirty="0"/>
        </a:p>
      </dgm:t>
      <dgm:extLst>
        <a:ext uri="E40237B7-FDA0-4f09-8148-C483321AD2D9"/>
        <a:ext uri="C7842BA8-1F67-4d2a-8903-D0D65F933CAF"/>
      </dgm:extLst>
    </dgm:pt>
    <dgm:pt modelId="{5354F2A4-3226-4460-97A0-140738001F12}" type="parTrans" cxnId="{67F05820-67DF-4CD4-AB73-0E2C42698862}">
      <dgm:prSet/>
      <dgm:spPr/>
      <dgm:t>
        <a:bodyPr/>
        <a:lstStyle/>
        <a:p>
          <a:endParaRPr lang="en-US"/>
        </a:p>
      </dgm:t>
      <dgm:extLst>
        <a:ext uri="E40237B7-FDA0-4f09-8148-C483321AD2D9"/>
        <a:ext uri="C7842BA8-1F67-4d2a-8903-D0D65F933CAF"/>
      </dgm:extLst>
    </dgm:pt>
    <dgm:pt modelId="{81070F84-D43F-4D16-BBEC-0417BC2ACB99}" type="sibTrans" cxnId="{67F05820-67DF-4CD4-AB73-0E2C42698862}">
      <dgm:prSet/>
      <dgm:spPr/>
      <dgm:t>
        <a:bodyPr/>
        <a:lstStyle/>
        <a:p>
          <a:endParaRPr lang="en-US"/>
        </a:p>
      </dgm:t>
      <dgm:extLst>
        <a:ext uri="E40237B7-FDA0-4f09-8148-C483321AD2D9"/>
        <a:ext uri="C7842BA8-1F67-4d2a-8903-D0D65F933CAF"/>
      </dgm:extLst>
    </dgm:pt>
    <dgm:pt modelId="{089AAD24-857A-4EC6-8A18-39D6227CD1BF}">
      <dgm:prSet/>
      <dgm:spPr/>
      <dgm:t>
        <a:bodyPr/>
        <a:lstStyle/>
        <a:p>
          <a:pPr rtl="0"/>
          <a:r>
            <a:rPr lang="en-US" dirty="0" smtClean="0"/>
            <a:t>Invoking a property</a:t>
          </a:r>
          <a:endParaRPr lang="en-US" dirty="0"/>
        </a:p>
      </dgm:t>
      <dgm:extLst>
        <a:ext uri="E40237B7-FDA0-4f09-8148-C483321AD2D9"/>
        <a:ext uri="C7842BA8-1F67-4d2a-8903-D0D65F933CAF"/>
      </dgm:extLst>
    </dgm:pt>
    <dgm:pt modelId="{8EB636F8-336F-4B26-9B77-287030F30B74}" type="parTrans" cxnId="{263DF637-C301-4BA9-8603-27319555724B}">
      <dgm:prSet/>
      <dgm:spPr/>
      <dgm:t>
        <a:bodyPr/>
        <a:lstStyle/>
        <a:p>
          <a:endParaRPr lang="en-US"/>
        </a:p>
      </dgm:t>
      <dgm:extLst>
        <a:ext uri="E40237B7-FDA0-4f09-8148-C483321AD2D9"/>
        <a:ext uri="C7842BA8-1F67-4d2a-8903-D0D65F933CAF"/>
      </dgm:extLst>
    </dgm:pt>
    <dgm:pt modelId="{DAA70011-6BE3-4F9B-96C3-ED5F4408254B}" type="sibTrans" cxnId="{263DF637-C301-4BA9-8603-27319555724B}">
      <dgm:prSet/>
      <dgm:spPr/>
      <dgm:t>
        <a:bodyPr/>
        <a:lstStyle/>
        <a:p>
          <a:endParaRPr lang="en-US"/>
        </a:p>
      </dgm:t>
      <dgm:extLst>
        <a:ext uri="E40237B7-FDA0-4f09-8148-C483321AD2D9"/>
        <a:ext uri="C7842BA8-1F67-4d2a-8903-D0D65F933CAF"/>
      </dgm:extLst>
    </dgm:pt>
    <dgm:pt modelId="{6EA536CF-294B-481E-938E-7882A0BC35F0}">
      <dgm:prSet/>
      <dgm:spPr/>
      <dgm:t>
        <a:bodyPr/>
        <a:lstStyle/>
        <a:p>
          <a:pPr rtl="0"/>
          <a:r>
            <a:rPr lang="en-US" dirty="0" err="1" smtClean="0"/>
            <a:t>PropertyInfo</a:t>
          </a:r>
          <a:r>
            <a:rPr lang="en-US" dirty="0" smtClean="0"/>
            <a:t> </a:t>
          </a:r>
          <a:r>
            <a:rPr lang="en-US" dirty="0" err="1" smtClean="0"/>
            <a:t>pInfo</a:t>
          </a:r>
          <a:r>
            <a:rPr lang="en-US" dirty="0" smtClean="0"/>
            <a:t> = </a:t>
          </a:r>
          <a:r>
            <a:rPr lang="en-US" dirty="0" err="1" smtClean="0"/>
            <a:t>p.GetProperty</a:t>
          </a:r>
          <a:r>
            <a:rPr lang="en-US" dirty="0" smtClean="0"/>
            <a:t>(“</a:t>
          </a:r>
          <a:r>
            <a:rPr lang="en-US" dirty="0" err="1" smtClean="0"/>
            <a:t>PropName</a:t>
          </a:r>
          <a:r>
            <a:rPr lang="en-US" dirty="0" smtClean="0"/>
            <a:t>”);</a:t>
          </a:r>
          <a:endParaRPr lang="en-US" dirty="0"/>
        </a:p>
      </dgm:t>
      <dgm:extLst>
        <a:ext uri="E40237B7-FDA0-4f09-8148-C483321AD2D9"/>
        <a:ext uri="C7842BA8-1F67-4d2a-8903-D0D65F933CAF"/>
      </dgm:extLst>
    </dgm:pt>
    <dgm:pt modelId="{C3FB41CF-ADEE-46F1-83FA-0656E730BFAD}" type="parTrans" cxnId="{0931F03A-2A0B-4686-84EB-6408CA6E123A}">
      <dgm:prSet/>
      <dgm:spPr/>
      <dgm:t>
        <a:bodyPr/>
        <a:lstStyle/>
        <a:p>
          <a:endParaRPr lang="en-US"/>
        </a:p>
      </dgm:t>
      <dgm:extLst>
        <a:ext uri="E40237B7-FDA0-4f09-8148-C483321AD2D9"/>
        <a:ext uri="C7842BA8-1F67-4d2a-8903-D0D65F933CAF"/>
      </dgm:extLst>
    </dgm:pt>
    <dgm:pt modelId="{41F32446-6D59-4F20-822C-AAC08A55CE4D}" type="sibTrans" cxnId="{0931F03A-2A0B-4686-84EB-6408CA6E123A}">
      <dgm:prSet/>
      <dgm:spPr/>
      <dgm:t>
        <a:bodyPr/>
        <a:lstStyle/>
        <a:p>
          <a:endParaRPr lang="en-US"/>
        </a:p>
      </dgm:t>
      <dgm:extLst>
        <a:ext uri="E40237B7-FDA0-4f09-8148-C483321AD2D9"/>
        <a:ext uri="C7842BA8-1F67-4d2a-8903-D0D65F933CAF"/>
      </dgm:extLst>
    </dgm:pt>
    <dgm:pt modelId="{2D57A990-71B8-4061-A923-EF9C1F99BF89}">
      <dgm:prSet/>
      <dgm:spPr/>
      <dgm:t>
        <a:bodyPr/>
        <a:lstStyle/>
        <a:p>
          <a:pPr rtl="0"/>
          <a:r>
            <a:rPr lang="en-US" dirty="0" smtClean="0"/>
            <a:t>Invoke the Get property.  The second value is optional and is only used for indexing.</a:t>
          </a:r>
          <a:endParaRPr lang="en-US" dirty="0"/>
        </a:p>
      </dgm:t>
      <dgm:extLst>
        <a:ext uri="E40237B7-FDA0-4f09-8148-C483321AD2D9"/>
        <a:ext uri="C7842BA8-1F67-4d2a-8903-D0D65F933CAF"/>
      </dgm:extLst>
    </dgm:pt>
    <dgm:pt modelId="{81BA9C86-6097-4529-8906-0EDE74F2C05B}" type="parTrans" cxnId="{4E72FEB3-EC3A-4F84-8FA2-5B9CC28764B0}">
      <dgm:prSet/>
      <dgm:spPr/>
      <dgm:t>
        <a:bodyPr/>
        <a:lstStyle/>
        <a:p>
          <a:endParaRPr lang="en-US"/>
        </a:p>
      </dgm:t>
      <dgm:extLst>
        <a:ext uri="E40237B7-FDA0-4f09-8148-C483321AD2D9"/>
        <a:ext uri="C7842BA8-1F67-4d2a-8903-D0D65F933CAF"/>
      </dgm:extLst>
    </dgm:pt>
    <dgm:pt modelId="{28A9F01C-6DF1-4A6A-B23D-CE1932CF135D}" type="sibTrans" cxnId="{4E72FEB3-EC3A-4F84-8FA2-5B9CC28764B0}">
      <dgm:prSet/>
      <dgm:spPr/>
      <dgm:t>
        <a:bodyPr/>
        <a:lstStyle/>
        <a:p>
          <a:endParaRPr lang="en-US"/>
        </a:p>
      </dgm:t>
      <dgm:extLst>
        <a:ext uri="E40237B7-FDA0-4f09-8148-C483321AD2D9"/>
        <a:ext uri="C7842BA8-1F67-4d2a-8903-D0D65F933CAF"/>
      </dgm:extLst>
    </dgm:pt>
    <dgm:pt modelId="{BEF8C8D7-D471-49EE-944B-92CB2BF17148}">
      <dgm:prSet/>
      <dgm:spPr/>
      <dgm:t>
        <a:bodyPr/>
        <a:lstStyle/>
        <a:p>
          <a:pPr rtl="0"/>
          <a:r>
            <a:rPr lang="en-US" dirty="0" err="1" smtClean="0"/>
            <a:t>pInfo.GetValue</a:t>
          </a:r>
          <a:r>
            <a:rPr lang="en-US" dirty="0" smtClean="0"/>
            <a:t>(</a:t>
          </a:r>
          <a:r>
            <a:rPr lang="en-US" dirty="0" err="1" smtClean="0"/>
            <a:t>o,null</a:t>
          </a:r>
          <a:r>
            <a:rPr lang="en-US" dirty="0" smtClean="0"/>
            <a:t>);</a:t>
          </a:r>
          <a:endParaRPr lang="en-US" dirty="0"/>
        </a:p>
      </dgm:t>
      <dgm:extLst>
        <a:ext uri="E40237B7-FDA0-4f09-8148-C483321AD2D9"/>
        <a:ext uri="C7842BA8-1F67-4d2a-8903-D0D65F933CAF"/>
      </dgm:extLst>
    </dgm:pt>
    <dgm:pt modelId="{A0D25843-21C5-4AF9-9C2A-11CC06ED77A6}" type="parTrans" cxnId="{C2DE6906-765F-46A8-8C76-C515A2986D20}">
      <dgm:prSet/>
      <dgm:spPr/>
      <dgm:t>
        <a:bodyPr/>
        <a:lstStyle/>
        <a:p>
          <a:endParaRPr lang="en-US"/>
        </a:p>
      </dgm:t>
      <dgm:extLst>
        <a:ext uri="E40237B7-FDA0-4f09-8148-C483321AD2D9"/>
        <a:ext uri="C7842BA8-1F67-4d2a-8903-D0D65F933CAF"/>
      </dgm:extLst>
    </dgm:pt>
    <dgm:pt modelId="{3E657E60-42B3-49C6-BB0F-83D67C56E2D4}" type="sibTrans" cxnId="{C2DE6906-765F-46A8-8C76-C515A2986D20}">
      <dgm:prSet/>
      <dgm:spPr/>
      <dgm:t>
        <a:bodyPr/>
        <a:lstStyle/>
        <a:p>
          <a:endParaRPr lang="en-US"/>
        </a:p>
      </dgm:t>
      <dgm:extLst>
        <a:ext uri="E40237B7-FDA0-4f09-8148-C483321AD2D9"/>
        <a:ext uri="C7842BA8-1F67-4d2a-8903-D0D65F933CAF"/>
      </dgm:extLst>
    </dgm:pt>
    <dgm:pt modelId="{F47ED551-B0A4-4DBE-9584-4579E8EB91E8}">
      <dgm:prSet/>
      <dgm:spPr/>
      <dgm:t>
        <a:bodyPr/>
        <a:lstStyle/>
        <a:p>
          <a:pPr rtl="0"/>
          <a:r>
            <a:rPr lang="en-US" dirty="0" smtClean="0"/>
            <a:t>Invoke the Set property.  Again, we need a null for the optional indexer.</a:t>
          </a:r>
          <a:endParaRPr lang="en-US" dirty="0"/>
        </a:p>
      </dgm:t>
      <dgm:extLst>
        <a:ext uri="E40237B7-FDA0-4f09-8148-C483321AD2D9"/>
        <a:ext uri="C7842BA8-1F67-4d2a-8903-D0D65F933CAF"/>
      </dgm:extLst>
    </dgm:pt>
    <dgm:pt modelId="{D57392BD-F28A-4585-8D64-544D3CC5ECE2}" type="parTrans" cxnId="{0BF9F3D5-7F06-40EF-AB49-7FA8EBF42B67}">
      <dgm:prSet/>
      <dgm:spPr/>
      <dgm:t>
        <a:bodyPr/>
        <a:lstStyle/>
        <a:p>
          <a:endParaRPr lang="en-US"/>
        </a:p>
      </dgm:t>
      <dgm:extLst>
        <a:ext uri="E40237B7-FDA0-4f09-8148-C483321AD2D9"/>
        <a:ext uri="C7842BA8-1F67-4d2a-8903-D0D65F933CAF"/>
      </dgm:extLst>
    </dgm:pt>
    <dgm:pt modelId="{5C0F1211-F8E4-47C4-A80C-F89987DDA11C}" type="sibTrans" cxnId="{0BF9F3D5-7F06-40EF-AB49-7FA8EBF42B67}">
      <dgm:prSet/>
      <dgm:spPr/>
      <dgm:t>
        <a:bodyPr/>
        <a:lstStyle/>
        <a:p>
          <a:endParaRPr lang="en-US"/>
        </a:p>
      </dgm:t>
      <dgm:extLst>
        <a:ext uri="E40237B7-FDA0-4f09-8148-C483321AD2D9"/>
        <a:ext uri="C7842BA8-1F67-4d2a-8903-D0D65F933CAF"/>
      </dgm:extLst>
    </dgm:pt>
    <dgm:pt modelId="{6E039A92-543A-47C1-93EA-0EB56C7ACDA3}">
      <dgm:prSet/>
      <dgm:spPr/>
      <dgm:t>
        <a:bodyPr/>
        <a:lstStyle/>
        <a:p>
          <a:pPr rtl="0"/>
          <a:r>
            <a:rPr lang="en-US" dirty="0" err="1" smtClean="0"/>
            <a:t>Pinfo.SetValue</a:t>
          </a:r>
          <a:r>
            <a:rPr lang="en-US" dirty="0" smtClean="0"/>
            <a:t>(o, “</a:t>
          </a:r>
          <a:r>
            <a:rPr lang="en-US" dirty="0" err="1" smtClean="0"/>
            <a:t>valueToSet</a:t>
          </a:r>
          <a:r>
            <a:rPr lang="en-US" dirty="0" smtClean="0"/>
            <a:t>”, null);</a:t>
          </a:r>
          <a:endParaRPr lang="en-US" dirty="0"/>
        </a:p>
      </dgm:t>
      <dgm:extLst>
        <a:ext uri="E40237B7-FDA0-4f09-8148-C483321AD2D9"/>
        <a:ext uri="C7842BA8-1F67-4d2a-8903-D0D65F933CAF"/>
      </dgm:extLst>
    </dgm:pt>
    <dgm:pt modelId="{9D2A0CF0-36CF-4495-83A9-B6E167FA2F6C}" type="parTrans" cxnId="{D96C19A4-CFD8-43F3-95B1-C9C4E0DF3F04}">
      <dgm:prSet/>
      <dgm:spPr/>
      <dgm:t>
        <a:bodyPr/>
        <a:lstStyle/>
        <a:p>
          <a:endParaRPr lang="en-US"/>
        </a:p>
      </dgm:t>
      <dgm:extLst>
        <a:ext uri="E40237B7-FDA0-4f09-8148-C483321AD2D9"/>
        <a:ext uri="C7842BA8-1F67-4d2a-8903-D0D65F933CAF"/>
      </dgm:extLst>
    </dgm:pt>
    <dgm:pt modelId="{F79DF6E1-253A-4321-9040-9D72EB42EBC4}" type="sibTrans" cxnId="{D96C19A4-CFD8-43F3-95B1-C9C4E0DF3F04}">
      <dgm:prSet/>
      <dgm:spPr/>
      <dgm:t>
        <a:bodyPr/>
        <a:lstStyle/>
        <a:p>
          <a:endParaRPr lang="en-US"/>
        </a:p>
      </dgm:t>
      <dgm:extLst>
        <a:ext uri="E40237B7-FDA0-4f09-8148-C483321AD2D9"/>
        <a:ext uri="C7842BA8-1F67-4d2a-8903-D0D65F933CAF"/>
      </dgm:extLst>
    </dgm:pt>
    <dgm:pt modelId="{34ADCCF2-3709-4557-8A84-725FCE5BE371}" type="pres">
      <dgm:prSet presAssocID="{219121CE-5B46-4E90-B1F1-D5A6D227312E}" presName="Name0" presStyleCnt="0">
        <dgm:presLayoutVars>
          <dgm:dir/>
          <dgm:animLvl val="lvl"/>
          <dgm:resizeHandles val="exact"/>
        </dgm:presLayoutVars>
      </dgm:prSet>
      <dgm:spPr/>
      <dgm:t>
        <a:bodyPr/>
        <a:lstStyle/>
        <a:p>
          <a:endParaRPr lang="en-US"/>
        </a:p>
      </dgm:t>
      <dgm:extLst>
        <a:ext uri="E40237B7-FDA0-4f09-8148-C483321AD2D9"/>
        <a:ext uri="C7842BA8-1F67-4d2a-8903-D0D65F933CAF"/>
      </dgm:extLst>
    </dgm:pt>
    <dgm:pt modelId="{45E2E48F-8042-4093-BCA0-D71C4565AC69}" type="pres">
      <dgm:prSet presAssocID="{C2288FB6-F3F7-420F-832C-03067C7C2AD7}" presName="linNode" presStyleCnt="0"/>
      <dgm:spPr/>
      <dgm:extLst>
        <a:ext uri="E40237B7-FDA0-4f09-8148-C483321AD2D9"/>
        <a:ext uri="C7842BA8-1F67-4d2a-8903-D0D65F933CAF"/>
      </dgm:extLst>
    </dgm:pt>
    <dgm:pt modelId="{0CE3B65D-3BC6-4C95-9A33-87898623C0A7}" type="pres">
      <dgm:prSet presAssocID="{C2288FB6-F3F7-420F-832C-03067C7C2AD7}" presName="parentText" presStyleLbl="node1" presStyleIdx="0" presStyleCnt="4">
        <dgm:presLayoutVars>
          <dgm:chMax val="1"/>
          <dgm:bulletEnabled val="1"/>
        </dgm:presLayoutVars>
      </dgm:prSet>
      <dgm:spPr/>
      <dgm:t>
        <a:bodyPr/>
        <a:lstStyle/>
        <a:p>
          <a:endParaRPr lang="en-US"/>
        </a:p>
      </dgm:t>
      <dgm:extLst>
        <a:ext uri="E40237B7-FDA0-4f09-8148-C483321AD2D9"/>
        <a:ext uri="C7842BA8-1F67-4d2a-8903-D0D65F933CAF"/>
      </dgm:extLst>
    </dgm:pt>
    <dgm:pt modelId="{1066D60B-FD3E-4D9D-B3FE-0615FD6BA0F2}" type="pres">
      <dgm:prSet presAssocID="{C2288FB6-F3F7-420F-832C-03067C7C2AD7}" presName="descendantText" presStyleLbl="alignAccFollowNode1" presStyleIdx="0" presStyleCnt="4">
        <dgm:presLayoutVars>
          <dgm:bulletEnabled val="1"/>
        </dgm:presLayoutVars>
      </dgm:prSet>
      <dgm:spPr/>
      <dgm:t>
        <a:bodyPr/>
        <a:lstStyle/>
        <a:p>
          <a:endParaRPr lang="en-US"/>
        </a:p>
      </dgm:t>
      <dgm:extLst>
        <a:ext uri="E40237B7-FDA0-4f09-8148-C483321AD2D9"/>
        <a:ext uri="C7842BA8-1F67-4d2a-8903-D0D65F933CAF"/>
      </dgm:extLst>
    </dgm:pt>
    <dgm:pt modelId="{93B7FCD4-F972-417F-9117-2401993BEE13}" type="pres">
      <dgm:prSet presAssocID="{DC69E62A-2B39-4D26-A3BB-37838E6B807C}" presName="sp" presStyleCnt="0"/>
      <dgm:spPr/>
      <dgm:extLst>
        <a:ext uri="E40237B7-FDA0-4f09-8148-C483321AD2D9"/>
        <a:ext uri="C7842BA8-1F67-4d2a-8903-D0D65F933CAF"/>
      </dgm:extLst>
    </dgm:pt>
    <dgm:pt modelId="{251E8902-941F-436C-824A-9645E56F3F88}" type="pres">
      <dgm:prSet presAssocID="{089AAD24-857A-4EC6-8A18-39D6227CD1BF}" presName="linNode" presStyleCnt="0"/>
      <dgm:spPr/>
      <dgm:extLst>
        <a:ext uri="E40237B7-FDA0-4f09-8148-C483321AD2D9"/>
        <a:ext uri="C7842BA8-1F67-4d2a-8903-D0D65F933CAF"/>
      </dgm:extLst>
    </dgm:pt>
    <dgm:pt modelId="{4A2778D7-C808-44D8-A768-06A6BDCFCC99}" type="pres">
      <dgm:prSet presAssocID="{089AAD24-857A-4EC6-8A18-39D6227CD1BF}" presName="parentText" presStyleLbl="node1" presStyleIdx="1" presStyleCnt="4">
        <dgm:presLayoutVars>
          <dgm:chMax val="1"/>
          <dgm:bulletEnabled val="1"/>
        </dgm:presLayoutVars>
      </dgm:prSet>
      <dgm:spPr/>
      <dgm:t>
        <a:bodyPr/>
        <a:lstStyle/>
        <a:p>
          <a:endParaRPr lang="en-US"/>
        </a:p>
      </dgm:t>
      <dgm:extLst>
        <a:ext uri="E40237B7-FDA0-4f09-8148-C483321AD2D9"/>
        <a:ext uri="C7842BA8-1F67-4d2a-8903-D0D65F933CAF"/>
      </dgm:extLst>
    </dgm:pt>
    <dgm:pt modelId="{5E91EA18-239F-4754-B9BF-2359B4F95D53}" type="pres">
      <dgm:prSet presAssocID="{089AAD24-857A-4EC6-8A18-39D6227CD1BF}" presName="descendantText" presStyleLbl="alignAccFollowNode1" presStyleIdx="1" presStyleCnt="4">
        <dgm:presLayoutVars>
          <dgm:bulletEnabled val="1"/>
        </dgm:presLayoutVars>
      </dgm:prSet>
      <dgm:spPr/>
      <dgm:t>
        <a:bodyPr/>
        <a:lstStyle/>
        <a:p>
          <a:endParaRPr lang="en-US"/>
        </a:p>
      </dgm:t>
      <dgm:extLst>
        <a:ext uri="E40237B7-FDA0-4f09-8148-C483321AD2D9"/>
        <a:ext uri="C7842BA8-1F67-4d2a-8903-D0D65F933CAF"/>
      </dgm:extLst>
    </dgm:pt>
    <dgm:pt modelId="{7F86EA06-FABE-495C-8D15-B7983DDBC1BE}" type="pres">
      <dgm:prSet presAssocID="{DAA70011-6BE3-4F9B-96C3-ED5F4408254B}" presName="sp" presStyleCnt="0"/>
      <dgm:spPr/>
      <dgm:extLst>
        <a:ext uri="E40237B7-FDA0-4f09-8148-C483321AD2D9"/>
        <a:ext uri="C7842BA8-1F67-4d2a-8903-D0D65F933CAF"/>
      </dgm:extLst>
    </dgm:pt>
    <dgm:pt modelId="{EC46ACAA-505F-4792-834D-4FA7FD58C055}" type="pres">
      <dgm:prSet presAssocID="{2D57A990-71B8-4061-A923-EF9C1F99BF89}" presName="linNode" presStyleCnt="0"/>
      <dgm:spPr/>
      <dgm:extLst>
        <a:ext uri="E40237B7-FDA0-4f09-8148-C483321AD2D9"/>
        <a:ext uri="C7842BA8-1F67-4d2a-8903-D0D65F933CAF"/>
      </dgm:extLst>
    </dgm:pt>
    <dgm:pt modelId="{1DB4FEEA-C396-4510-8188-BFCF6FECA91B}" type="pres">
      <dgm:prSet presAssocID="{2D57A990-71B8-4061-A923-EF9C1F99BF89}" presName="parentText" presStyleLbl="node1" presStyleIdx="2" presStyleCnt="4">
        <dgm:presLayoutVars>
          <dgm:chMax val="1"/>
          <dgm:bulletEnabled val="1"/>
        </dgm:presLayoutVars>
      </dgm:prSet>
      <dgm:spPr/>
      <dgm:t>
        <a:bodyPr/>
        <a:lstStyle/>
        <a:p>
          <a:endParaRPr lang="en-US"/>
        </a:p>
      </dgm:t>
      <dgm:extLst>
        <a:ext uri="E40237B7-FDA0-4f09-8148-C483321AD2D9"/>
        <a:ext uri="C7842BA8-1F67-4d2a-8903-D0D65F933CAF"/>
      </dgm:extLst>
    </dgm:pt>
    <dgm:pt modelId="{5097A118-4D92-4FC9-9C37-37A0EEE394C7}" type="pres">
      <dgm:prSet presAssocID="{2D57A990-71B8-4061-A923-EF9C1F99BF89}" presName="descendantText" presStyleLbl="alignAccFollowNode1" presStyleIdx="2" presStyleCnt="4">
        <dgm:presLayoutVars>
          <dgm:bulletEnabled val="1"/>
        </dgm:presLayoutVars>
      </dgm:prSet>
      <dgm:spPr/>
      <dgm:t>
        <a:bodyPr/>
        <a:lstStyle/>
        <a:p>
          <a:endParaRPr lang="en-US"/>
        </a:p>
      </dgm:t>
      <dgm:extLst>
        <a:ext uri="E40237B7-FDA0-4f09-8148-C483321AD2D9"/>
        <a:ext uri="C7842BA8-1F67-4d2a-8903-D0D65F933CAF"/>
      </dgm:extLst>
    </dgm:pt>
    <dgm:pt modelId="{91C41771-CE3E-43D1-BCDF-C87BE3AD3303}" type="pres">
      <dgm:prSet presAssocID="{28A9F01C-6DF1-4A6A-B23D-CE1932CF135D}" presName="sp" presStyleCnt="0"/>
      <dgm:spPr/>
      <dgm:extLst>
        <a:ext uri="E40237B7-FDA0-4f09-8148-C483321AD2D9"/>
        <a:ext uri="C7842BA8-1F67-4d2a-8903-D0D65F933CAF"/>
      </dgm:extLst>
    </dgm:pt>
    <dgm:pt modelId="{0F3100E5-CC46-439D-A0E4-CD4C060131E7}" type="pres">
      <dgm:prSet presAssocID="{F47ED551-B0A4-4DBE-9584-4579E8EB91E8}" presName="linNode" presStyleCnt="0"/>
      <dgm:spPr/>
      <dgm:extLst>
        <a:ext uri="E40237B7-FDA0-4f09-8148-C483321AD2D9"/>
        <a:ext uri="C7842BA8-1F67-4d2a-8903-D0D65F933CAF"/>
      </dgm:extLst>
    </dgm:pt>
    <dgm:pt modelId="{A088F149-5835-43C0-A584-F16B63A8452B}" type="pres">
      <dgm:prSet presAssocID="{F47ED551-B0A4-4DBE-9584-4579E8EB91E8}" presName="parentText" presStyleLbl="node1" presStyleIdx="3" presStyleCnt="4">
        <dgm:presLayoutVars>
          <dgm:chMax val="1"/>
          <dgm:bulletEnabled val="1"/>
        </dgm:presLayoutVars>
      </dgm:prSet>
      <dgm:spPr/>
      <dgm:t>
        <a:bodyPr/>
        <a:lstStyle/>
        <a:p>
          <a:endParaRPr lang="en-US"/>
        </a:p>
      </dgm:t>
      <dgm:extLst>
        <a:ext uri="E40237B7-FDA0-4f09-8148-C483321AD2D9"/>
        <a:ext uri="C7842BA8-1F67-4d2a-8903-D0D65F933CAF"/>
      </dgm:extLst>
    </dgm:pt>
    <dgm:pt modelId="{F3FC2FC3-376F-440C-BA85-2C95D10ECA3E}" type="pres">
      <dgm:prSet presAssocID="{F47ED551-B0A4-4DBE-9584-4579E8EB91E8}" presName="descendantText" presStyleLbl="alignAccFollowNode1" presStyleIdx="3" presStyleCnt="4">
        <dgm:presLayoutVars>
          <dgm:bulletEnabled val="1"/>
        </dgm:presLayoutVars>
      </dgm:prSet>
      <dgm:spPr/>
      <dgm:t>
        <a:bodyPr/>
        <a:lstStyle/>
        <a:p>
          <a:endParaRPr lang="en-US"/>
        </a:p>
      </dgm:t>
      <dgm:extLst>
        <a:ext uri="E40237B7-FDA0-4f09-8148-C483321AD2D9"/>
        <a:ext uri="C7842BA8-1F67-4d2a-8903-D0D65F933CAF"/>
      </dgm:extLst>
    </dgm:pt>
  </dgm:ptLst>
  <dgm:cxnLst>
    <dgm:cxn modelId="{9F428E2D-EC74-4A76-9E2D-FF1D4D339E6D}" type="presOf" srcId="{219121CE-5B46-4E90-B1F1-D5A6D227312E}" destId="{34ADCCF2-3709-4557-8A84-725FCE5BE371}" srcOrd="0" destOrd="0" presId="urn:microsoft.com/office/officeart/2005/8/layout/vList5"/>
    <dgm:cxn modelId="{1F526857-159F-495B-A996-EA99AFE89401}" type="presOf" srcId="{C2288FB6-F3F7-420F-832C-03067C7C2AD7}" destId="{0CE3B65D-3BC6-4C95-9A33-87898623C0A7}" srcOrd="0" destOrd="0" presId="urn:microsoft.com/office/officeart/2005/8/layout/vList5"/>
    <dgm:cxn modelId="{0931F03A-2A0B-4686-84EB-6408CA6E123A}" srcId="{089AAD24-857A-4EC6-8A18-39D6227CD1BF}" destId="{6EA536CF-294B-481E-938E-7882A0BC35F0}" srcOrd="0" destOrd="0" parTransId="{C3FB41CF-ADEE-46F1-83FA-0656E730BFAD}" sibTransId="{41F32446-6D59-4F20-822C-AAC08A55CE4D}"/>
    <dgm:cxn modelId="{45046BED-2D2E-4E50-9A78-8456A82CA7FC}" type="presOf" srcId="{089AAD24-857A-4EC6-8A18-39D6227CD1BF}" destId="{4A2778D7-C808-44D8-A768-06A6BDCFCC99}" srcOrd="0" destOrd="0" presId="urn:microsoft.com/office/officeart/2005/8/layout/vList5"/>
    <dgm:cxn modelId="{D96C19A4-CFD8-43F3-95B1-C9C4E0DF3F04}" srcId="{F47ED551-B0A4-4DBE-9584-4579E8EB91E8}" destId="{6E039A92-543A-47C1-93EA-0EB56C7ACDA3}" srcOrd="0" destOrd="0" parTransId="{9D2A0CF0-36CF-4495-83A9-B6E167FA2F6C}" sibTransId="{F79DF6E1-253A-4321-9040-9D72EB42EBC4}"/>
    <dgm:cxn modelId="{C019ECCD-8662-435F-BE5B-B814A03C8912}" srcId="{C2288FB6-F3F7-420F-832C-03067C7C2AD7}" destId="{AC0BD566-64F4-40FA-876D-C42230885C7A}" srcOrd="0" destOrd="0" parTransId="{29DAD15D-7B65-4A34-B152-61C5CEACDE69}" sibTransId="{28545BD8-CE47-4265-8F0F-7F7C4BE3E0AB}"/>
    <dgm:cxn modelId="{939555FB-0344-4532-B531-C6826E085812}" type="presOf" srcId="{F47ED551-B0A4-4DBE-9584-4579E8EB91E8}" destId="{A088F149-5835-43C0-A584-F16B63A8452B}" srcOrd="0" destOrd="0" presId="urn:microsoft.com/office/officeart/2005/8/layout/vList5"/>
    <dgm:cxn modelId="{A2AB1297-F97C-4E65-8757-D6EC6CBDD7F4}" type="presOf" srcId="{6E039A92-543A-47C1-93EA-0EB56C7ACDA3}" destId="{F3FC2FC3-376F-440C-BA85-2C95D10ECA3E}" srcOrd="0" destOrd="0" presId="urn:microsoft.com/office/officeart/2005/8/layout/vList5"/>
    <dgm:cxn modelId="{8D58AC40-7FB3-4401-AA2D-258D833E8B97}" type="presOf" srcId="{2D57A990-71B8-4061-A923-EF9C1F99BF89}" destId="{1DB4FEEA-C396-4510-8188-BFCF6FECA91B}" srcOrd="0" destOrd="0" presId="urn:microsoft.com/office/officeart/2005/8/layout/vList5"/>
    <dgm:cxn modelId="{4E72FEB3-EC3A-4F84-8FA2-5B9CC28764B0}" srcId="{219121CE-5B46-4E90-B1F1-D5A6D227312E}" destId="{2D57A990-71B8-4061-A923-EF9C1F99BF89}" srcOrd="2" destOrd="0" parTransId="{81BA9C86-6097-4529-8906-0EDE74F2C05B}" sibTransId="{28A9F01C-6DF1-4A6A-B23D-CE1932CF135D}"/>
    <dgm:cxn modelId="{263DF637-C301-4BA9-8603-27319555724B}" srcId="{219121CE-5B46-4E90-B1F1-D5A6D227312E}" destId="{089AAD24-857A-4EC6-8A18-39D6227CD1BF}" srcOrd="1" destOrd="0" parTransId="{8EB636F8-336F-4B26-9B77-287030F30B74}" sibTransId="{DAA70011-6BE3-4F9B-96C3-ED5F4408254B}"/>
    <dgm:cxn modelId="{A5756456-4E11-45B2-AB03-643BCF9BE0EA}" srcId="{219121CE-5B46-4E90-B1F1-D5A6D227312E}" destId="{C2288FB6-F3F7-420F-832C-03067C7C2AD7}" srcOrd="0" destOrd="0" parTransId="{9C243AC2-7DA4-4709-A143-1020793FDD7B}" sibTransId="{DC69E62A-2B39-4D26-A3BB-37838E6B807C}"/>
    <dgm:cxn modelId="{0C72B673-9686-43AD-855E-427E114C2A48}" type="presOf" srcId="{6EA536CF-294B-481E-938E-7882A0BC35F0}" destId="{5E91EA18-239F-4754-B9BF-2359B4F95D53}" srcOrd="0" destOrd="0" presId="urn:microsoft.com/office/officeart/2005/8/layout/vList5"/>
    <dgm:cxn modelId="{0BF9F3D5-7F06-40EF-AB49-7FA8EBF42B67}" srcId="{219121CE-5B46-4E90-B1F1-D5A6D227312E}" destId="{F47ED551-B0A4-4DBE-9584-4579E8EB91E8}" srcOrd="3" destOrd="0" parTransId="{D57392BD-F28A-4585-8D64-544D3CC5ECE2}" sibTransId="{5C0F1211-F8E4-47C4-A80C-F89987DDA11C}"/>
    <dgm:cxn modelId="{C2DE6906-765F-46A8-8C76-C515A2986D20}" srcId="{2D57A990-71B8-4061-A923-EF9C1F99BF89}" destId="{BEF8C8D7-D471-49EE-944B-92CB2BF17148}" srcOrd="0" destOrd="0" parTransId="{A0D25843-21C5-4AF9-9C2A-11CC06ED77A6}" sibTransId="{3E657E60-42B3-49C6-BB0F-83D67C56E2D4}"/>
    <dgm:cxn modelId="{67F05820-67DF-4CD4-AB73-0E2C42698862}" srcId="{C2288FB6-F3F7-420F-832C-03067C7C2AD7}" destId="{17B80C24-4D26-4F92-8D77-15567C67E45A}" srcOrd="1" destOrd="0" parTransId="{5354F2A4-3226-4460-97A0-140738001F12}" sibTransId="{81070F84-D43F-4D16-BBEC-0417BC2ACB99}"/>
    <dgm:cxn modelId="{EA1FC9A6-ACA0-441E-B16C-6BAA3B48B998}" type="presOf" srcId="{BEF8C8D7-D471-49EE-944B-92CB2BF17148}" destId="{5097A118-4D92-4FC9-9C37-37A0EEE394C7}" srcOrd="0" destOrd="0" presId="urn:microsoft.com/office/officeart/2005/8/layout/vList5"/>
    <dgm:cxn modelId="{28CCE0CD-E731-4E19-96B2-ACDDD618F5E0}" type="presOf" srcId="{AC0BD566-64F4-40FA-876D-C42230885C7A}" destId="{1066D60B-FD3E-4D9D-B3FE-0615FD6BA0F2}" srcOrd="0" destOrd="0" presId="urn:microsoft.com/office/officeart/2005/8/layout/vList5"/>
    <dgm:cxn modelId="{CF392423-669D-4C3D-A98F-F4BCBB448035}" type="presOf" srcId="{17B80C24-4D26-4F92-8D77-15567C67E45A}" destId="{1066D60B-FD3E-4D9D-B3FE-0615FD6BA0F2}" srcOrd="0" destOrd="1" presId="urn:microsoft.com/office/officeart/2005/8/layout/vList5"/>
    <dgm:cxn modelId="{D96F1270-FD7B-43A9-BC3B-9E9171D38B49}" type="presParOf" srcId="{34ADCCF2-3709-4557-8A84-725FCE5BE371}" destId="{45E2E48F-8042-4093-BCA0-D71C4565AC69}" srcOrd="0" destOrd="0" presId="urn:microsoft.com/office/officeart/2005/8/layout/vList5"/>
    <dgm:cxn modelId="{DD03B977-F21B-4F36-A2AC-B2435ED9C1C8}" type="presParOf" srcId="{45E2E48F-8042-4093-BCA0-D71C4565AC69}" destId="{0CE3B65D-3BC6-4C95-9A33-87898623C0A7}" srcOrd="0" destOrd="0" presId="urn:microsoft.com/office/officeart/2005/8/layout/vList5"/>
    <dgm:cxn modelId="{965CE756-2ADA-4BCD-AC00-39DA42BA6FA9}" type="presParOf" srcId="{45E2E48F-8042-4093-BCA0-D71C4565AC69}" destId="{1066D60B-FD3E-4D9D-B3FE-0615FD6BA0F2}" srcOrd="1" destOrd="0" presId="urn:microsoft.com/office/officeart/2005/8/layout/vList5"/>
    <dgm:cxn modelId="{0FC92A51-F81B-4059-9561-A858C9E7BDD4}" type="presParOf" srcId="{34ADCCF2-3709-4557-8A84-725FCE5BE371}" destId="{93B7FCD4-F972-417F-9117-2401993BEE13}" srcOrd="1" destOrd="0" presId="urn:microsoft.com/office/officeart/2005/8/layout/vList5"/>
    <dgm:cxn modelId="{956993C2-53A4-4D46-9ED9-2D937B12398D}" type="presParOf" srcId="{34ADCCF2-3709-4557-8A84-725FCE5BE371}" destId="{251E8902-941F-436C-824A-9645E56F3F88}" srcOrd="2" destOrd="0" presId="urn:microsoft.com/office/officeart/2005/8/layout/vList5"/>
    <dgm:cxn modelId="{BF296D6B-F69E-42C1-99E9-E250CBEA0ADF}" type="presParOf" srcId="{251E8902-941F-436C-824A-9645E56F3F88}" destId="{4A2778D7-C808-44D8-A768-06A6BDCFCC99}" srcOrd="0" destOrd="0" presId="urn:microsoft.com/office/officeart/2005/8/layout/vList5"/>
    <dgm:cxn modelId="{50FA023E-3425-4D52-964B-9119BADCFB1F}" type="presParOf" srcId="{251E8902-941F-436C-824A-9645E56F3F88}" destId="{5E91EA18-239F-4754-B9BF-2359B4F95D53}" srcOrd="1" destOrd="0" presId="urn:microsoft.com/office/officeart/2005/8/layout/vList5"/>
    <dgm:cxn modelId="{6DD4489D-19F0-414F-AFD5-048FD52F01AC}" type="presParOf" srcId="{34ADCCF2-3709-4557-8A84-725FCE5BE371}" destId="{7F86EA06-FABE-495C-8D15-B7983DDBC1BE}" srcOrd="3" destOrd="0" presId="urn:microsoft.com/office/officeart/2005/8/layout/vList5"/>
    <dgm:cxn modelId="{9C4A749F-94EE-415F-8BE1-18A0B19C41AF}" type="presParOf" srcId="{34ADCCF2-3709-4557-8A84-725FCE5BE371}" destId="{EC46ACAA-505F-4792-834D-4FA7FD58C055}" srcOrd="4" destOrd="0" presId="urn:microsoft.com/office/officeart/2005/8/layout/vList5"/>
    <dgm:cxn modelId="{409D9B68-C9C8-47B2-ABCB-F0F5B9BB7B79}" type="presParOf" srcId="{EC46ACAA-505F-4792-834D-4FA7FD58C055}" destId="{1DB4FEEA-C396-4510-8188-BFCF6FECA91B}" srcOrd="0" destOrd="0" presId="urn:microsoft.com/office/officeart/2005/8/layout/vList5"/>
    <dgm:cxn modelId="{2ABD270B-B2A2-4DD9-B4F1-43D98F2CD2B3}" type="presParOf" srcId="{EC46ACAA-505F-4792-834D-4FA7FD58C055}" destId="{5097A118-4D92-4FC9-9C37-37A0EEE394C7}" srcOrd="1" destOrd="0" presId="urn:microsoft.com/office/officeart/2005/8/layout/vList5"/>
    <dgm:cxn modelId="{33650823-3F5C-4583-B897-6BE59E60FCA1}" type="presParOf" srcId="{34ADCCF2-3709-4557-8A84-725FCE5BE371}" destId="{91C41771-CE3E-43D1-BCDF-C87BE3AD3303}" srcOrd="5" destOrd="0" presId="urn:microsoft.com/office/officeart/2005/8/layout/vList5"/>
    <dgm:cxn modelId="{B58925EF-20B7-4D2D-A9AF-F2A9A8D57253}" type="presParOf" srcId="{34ADCCF2-3709-4557-8A84-725FCE5BE371}" destId="{0F3100E5-CC46-439D-A0E4-CD4C060131E7}" srcOrd="6" destOrd="0" presId="urn:microsoft.com/office/officeart/2005/8/layout/vList5"/>
    <dgm:cxn modelId="{68524A22-922C-46DF-8700-9D7669BFA601}" type="presParOf" srcId="{0F3100E5-CC46-439D-A0E4-CD4C060131E7}" destId="{A088F149-5835-43C0-A584-F16B63A8452B}" srcOrd="0" destOrd="0" presId="urn:microsoft.com/office/officeart/2005/8/layout/vList5"/>
    <dgm:cxn modelId="{4465E8FF-09CE-495B-8678-3A9800245962}" type="presParOf" srcId="{0F3100E5-CC46-439D-A0E4-CD4C060131E7}" destId="{F3FC2FC3-376F-440C-BA85-2C95D10ECA3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a:ext uri="C62137D5-CB1D-491b-B009-E17868A290BF"/>
    <a:ext uri="{301C3B8C-E0B0-4996-9414-705F6F84CDC3}">
      <dsp:dataModelExt xmlns="" xmlns:dsp="http://schemas.openxmlformats.org/drawingml/10/2007/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E2FF8-BEAA-4134-9447-208E7587565D}">
      <dsp:nvSpPr>
        <dsp:cNvPr id="0" name=""/>
        <dsp:cNvSpPr/>
      </dsp:nvSpPr>
      <dsp:spPr>
        <a:xfrm>
          <a:off x="0" y="528180"/>
          <a:ext cx="8153400" cy="856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72FAD8-5C4C-44DB-8C74-3E54089691AF}">
      <dsp:nvSpPr>
        <dsp:cNvPr id="0" name=""/>
        <dsp:cNvSpPr/>
      </dsp:nvSpPr>
      <dsp:spPr>
        <a:xfrm>
          <a:off x="407670" y="26340"/>
          <a:ext cx="5707380" cy="10036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lvl="0" algn="l" defTabSz="1511300" rtl="0">
            <a:lnSpc>
              <a:spcPct val="90000"/>
            </a:lnSpc>
            <a:spcBef>
              <a:spcPct val="0"/>
            </a:spcBef>
            <a:spcAft>
              <a:spcPct val="35000"/>
            </a:spcAft>
          </a:pPr>
          <a:r>
            <a:rPr lang="en-US" sz="3400" kern="1200" dirty="0" smtClean="0"/>
            <a:t>Application level add-ins</a:t>
          </a:r>
          <a:endParaRPr lang="en-US" sz="3400" kern="1200" dirty="0"/>
        </a:p>
      </dsp:txBody>
      <dsp:txXfrm>
        <a:off x="456666" y="75336"/>
        <a:ext cx="5609388" cy="905688"/>
      </dsp:txXfrm>
    </dsp:sp>
    <dsp:sp modelId="{2E7DC08A-5771-46A5-AA35-7351F8CD87B4}">
      <dsp:nvSpPr>
        <dsp:cNvPr id="0" name=""/>
        <dsp:cNvSpPr/>
      </dsp:nvSpPr>
      <dsp:spPr>
        <a:xfrm>
          <a:off x="0" y="2070420"/>
          <a:ext cx="8153400" cy="856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4D5511-707C-4F28-9D0B-0FB396538578}">
      <dsp:nvSpPr>
        <dsp:cNvPr id="0" name=""/>
        <dsp:cNvSpPr/>
      </dsp:nvSpPr>
      <dsp:spPr>
        <a:xfrm>
          <a:off x="407670" y="1568580"/>
          <a:ext cx="5707380" cy="10036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lvl="0" algn="l" defTabSz="1511300" rtl="0">
            <a:lnSpc>
              <a:spcPct val="90000"/>
            </a:lnSpc>
            <a:spcBef>
              <a:spcPct val="0"/>
            </a:spcBef>
            <a:spcAft>
              <a:spcPct val="35000"/>
            </a:spcAft>
          </a:pPr>
          <a:r>
            <a:rPr lang="en-US" sz="3400" kern="1200" dirty="0" smtClean="0"/>
            <a:t>Ribbon designer</a:t>
          </a:r>
          <a:endParaRPr lang="en-US" sz="3400" kern="1200" dirty="0"/>
        </a:p>
      </dsp:txBody>
      <dsp:txXfrm>
        <a:off x="456666" y="1617576"/>
        <a:ext cx="5609388" cy="905688"/>
      </dsp:txXfrm>
    </dsp:sp>
    <dsp:sp modelId="{3CBB7670-AB2A-425D-B06C-77806BEB00A8}">
      <dsp:nvSpPr>
        <dsp:cNvPr id="0" name=""/>
        <dsp:cNvSpPr/>
      </dsp:nvSpPr>
      <dsp:spPr>
        <a:xfrm>
          <a:off x="0" y="3612660"/>
          <a:ext cx="8153400" cy="856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3B28C3-379F-46B0-8F0E-E2AF0019AC25}">
      <dsp:nvSpPr>
        <dsp:cNvPr id="0" name=""/>
        <dsp:cNvSpPr/>
      </dsp:nvSpPr>
      <dsp:spPr>
        <a:xfrm>
          <a:off x="407670" y="3110820"/>
          <a:ext cx="5707380" cy="10036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lvl="0" algn="l" defTabSz="1511300" rtl="0">
            <a:lnSpc>
              <a:spcPct val="90000"/>
            </a:lnSpc>
            <a:spcBef>
              <a:spcPct val="0"/>
            </a:spcBef>
            <a:spcAft>
              <a:spcPct val="35000"/>
            </a:spcAft>
          </a:pPr>
          <a:r>
            <a:rPr lang="en-US" sz="3400" kern="1200" dirty="0" smtClean="0"/>
            <a:t>Custom Task Pane support</a:t>
          </a:r>
          <a:endParaRPr lang="en-US" sz="3400" kern="1200" dirty="0"/>
        </a:p>
      </dsp:txBody>
      <dsp:txXfrm>
        <a:off x="456666" y="3159816"/>
        <a:ext cx="5609388" cy="905688"/>
      </dsp:txXfrm>
    </dsp:sp>
  </dsp:spTree>
</dsp:drawing>
</file>

<file path=ppt/diagrams/drawing10.xml><?xml version="1.0" encoding="utf-8"?>
<dsp:tst xmlns:dgm="http://schemas.openxmlformats.org/drawingml/2006/diagram" xmlns:dsp="http://schemas.openxmlformats.org/drawingml/10/2007/diagram" xmlns:a="http://schemas.openxmlformats.org/drawingml/2006/main">
  <dsp:spTree>
    <dsp:nvGrpSpPr>
      <dsp:cNvPr id="0" name=""/>
      <dsp:cNvGrpSpPr/>
    </dsp:nvGrpSpPr>
    <dsp:grpSpPr/>
    <dsp:sp modelId="{802E2FF8-BEAA-4134-9447-208E7587565D}">
      <dsp:nvSpPr>
        <dsp:cNvPr id="0" name=""/>
        <dsp:cNvSpPr/>
      </dsp:nvSpPr>
      <dsp:spPr>
        <a:xfrm>
          <a:off x="0" y="528180"/>
          <a:ext cx="8153400" cy="856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72FAD8-5C4C-44DB-8C74-3E54089691AF}">
      <dsp:nvSpPr>
        <dsp:cNvPr id="0" name=""/>
        <dsp:cNvSpPr/>
      </dsp:nvSpPr>
      <dsp:spPr>
        <a:xfrm>
          <a:off x="407670" y="26340"/>
          <a:ext cx="5707380" cy="10036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lvl="0" algn="l" defTabSz="1511300" rtl="0">
            <a:lnSpc>
              <a:spcPct val="90000"/>
            </a:lnSpc>
            <a:spcBef>
              <a:spcPct val="0"/>
            </a:spcBef>
            <a:spcAft>
              <a:spcPct val="35000"/>
            </a:spcAft>
          </a:pPr>
          <a:r>
            <a:rPr lang="en-US" sz="3400" kern="1200" dirty="0" smtClean="0"/>
            <a:t>Application level add-ins</a:t>
          </a:r>
          <a:endParaRPr lang="en-US" sz="3400" kern="1200" dirty="0"/>
        </a:p>
      </dsp:txBody>
      <dsp:txXfrm>
        <a:off x="456666" y="75336"/>
        <a:ext cx="5609388" cy="905688"/>
      </dsp:txXfrm>
    </dsp:sp>
    <dsp:sp modelId="{2E7DC08A-5771-46A5-AA35-7351F8CD87B4}">
      <dsp:nvSpPr>
        <dsp:cNvPr id="0" name=""/>
        <dsp:cNvSpPr/>
      </dsp:nvSpPr>
      <dsp:spPr>
        <a:xfrm>
          <a:off x="0" y="2070420"/>
          <a:ext cx="8153400" cy="856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4D5511-707C-4F28-9D0B-0FB396538578}">
      <dsp:nvSpPr>
        <dsp:cNvPr id="0" name=""/>
        <dsp:cNvSpPr/>
      </dsp:nvSpPr>
      <dsp:spPr>
        <a:xfrm>
          <a:off x="407670" y="1568580"/>
          <a:ext cx="5707380" cy="10036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lvl="0" algn="l" defTabSz="1511300" rtl="0">
            <a:lnSpc>
              <a:spcPct val="90000"/>
            </a:lnSpc>
            <a:spcBef>
              <a:spcPct val="0"/>
            </a:spcBef>
            <a:spcAft>
              <a:spcPct val="35000"/>
            </a:spcAft>
          </a:pPr>
          <a:r>
            <a:rPr lang="en-US" sz="3400" kern="1200" dirty="0" smtClean="0"/>
            <a:t>Ribbon designer</a:t>
          </a:r>
          <a:endParaRPr lang="en-US" sz="3400" kern="1200" dirty="0"/>
        </a:p>
      </dsp:txBody>
      <dsp:txXfrm>
        <a:off x="456666" y="1617576"/>
        <a:ext cx="5609388" cy="905688"/>
      </dsp:txXfrm>
    </dsp:sp>
    <dsp:sp modelId="{3CBB7670-AB2A-425D-B06C-77806BEB00A8}">
      <dsp:nvSpPr>
        <dsp:cNvPr id="0" name=""/>
        <dsp:cNvSpPr/>
      </dsp:nvSpPr>
      <dsp:spPr>
        <a:xfrm>
          <a:off x="0" y="3612660"/>
          <a:ext cx="8153400" cy="856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3B28C3-379F-46B0-8F0E-E2AF0019AC25}">
      <dsp:nvSpPr>
        <dsp:cNvPr id="0" name=""/>
        <dsp:cNvSpPr/>
      </dsp:nvSpPr>
      <dsp:spPr>
        <a:xfrm>
          <a:off x="407670" y="3110820"/>
          <a:ext cx="5707380" cy="10036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lvl="0" algn="l" defTabSz="1511300" rtl="0">
            <a:lnSpc>
              <a:spcPct val="90000"/>
            </a:lnSpc>
            <a:spcBef>
              <a:spcPct val="0"/>
            </a:spcBef>
            <a:spcAft>
              <a:spcPct val="35000"/>
            </a:spcAft>
          </a:pPr>
          <a:r>
            <a:rPr lang="en-US" sz="3400" kern="1200" dirty="0" smtClean="0"/>
            <a:t>Custom Task Pane support</a:t>
          </a:r>
          <a:endParaRPr lang="en-US" sz="3400" kern="1200" dirty="0"/>
        </a:p>
      </dsp:txBody>
      <dsp:txXfrm>
        <a:off x="456666" y="3159816"/>
        <a:ext cx="5609388" cy="905688"/>
      </dsp:txXfrm>
    </dsp:sp>
  </dsp:spTree>
</dsp:tst>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49632-D739-4A1C-B367-F0722081BF3B}">
      <dsp:nvSpPr>
        <dsp:cNvPr id="0" name=""/>
        <dsp:cNvSpPr/>
      </dsp:nvSpPr>
      <dsp:spPr>
        <a:xfrm>
          <a:off x="1491614" y="0"/>
          <a:ext cx="4495800" cy="4495800"/>
        </a:xfrm>
        <a:prstGeom prst="triangl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136938-5588-45A3-932D-0455A5612547}">
      <dsp:nvSpPr>
        <dsp:cNvPr id="0" name=""/>
        <dsp:cNvSpPr/>
      </dsp:nvSpPr>
      <dsp:spPr>
        <a:xfrm>
          <a:off x="3739514" y="451994"/>
          <a:ext cx="2922270" cy="1064240"/>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.NET Framework 3.5</a:t>
          </a:r>
          <a:endParaRPr lang="en-US" sz="2000" kern="1200" dirty="0"/>
        </a:p>
      </dsp:txBody>
      <dsp:txXfrm>
        <a:off x="3791466" y="503946"/>
        <a:ext cx="2818366" cy="960336"/>
      </dsp:txXfrm>
    </dsp:sp>
    <dsp:sp modelId="{A9CDF15F-D2C5-4A77-BCDF-AF439D79424A}">
      <dsp:nvSpPr>
        <dsp:cNvPr id="0" name=""/>
        <dsp:cNvSpPr/>
      </dsp:nvSpPr>
      <dsp:spPr>
        <a:xfrm>
          <a:off x="3739514" y="1649264"/>
          <a:ext cx="2922270" cy="1064240"/>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Office 2003 or 2007</a:t>
          </a:r>
          <a:endParaRPr lang="en-US" sz="2000" kern="1200" dirty="0"/>
        </a:p>
      </dsp:txBody>
      <dsp:txXfrm>
        <a:off x="3791466" y="1701216"/>
        <a:ext cx="2818366" cy="960336"/>
      </dsp:txXfrm>
    </dsp:sp>
    <dsp:sp modelId="{8BD770C0-1C43-4D0F-B17D-487748A3EDC4}">
      <dsp:nvSpPr>
        <dsp:cNvPr id="0" name=""/>
        <dsp:cNvSpPr/>
      </dsp:nvSpPr>
      <dsp:spPr>
        <a:xfrm>
          <a:off x="3739514" y="2846535"/>
          <a:ext cx="2922270" cy="1064240"/>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dirty="0" smtClean="0"/>
            <a:t>Visual Studio “Orcas” Beta1</a:t>
          </a:r>
          <a:endParaRPr lang="en-US" sz="2000" kern="1200" dirty="0"/>
        </a:p>
        <a:p>
          <a:pPr marL="171450" lvl="1" indent="-171450" algn="l" defTabSz="711200" rtl="0">
            <a:lnSpc>
              <a:spcPct val="90000"/>
            </a:lnSpc>
            <a:spcBef>
              <a:spcPct val="0"/>
            </a:spcBef>
            <a:spcAft>
              <a:spcPct val="15000"/>
            </a:spcAft>
            <a:buChar char="••"/>
          </a:pPr>
          <a:endParaRPr lang="en-US" sz="1600" kern="1200" dirty="0"/>
        </a:p>
      </dsp:txBody>
      <dsp:txXfrm>
        <a:off x="3791466" y="2898487"/>
        <a:ext cx="2818366" cy="960336"/>
      </dsp:txXfrm>
    </dsp:sp>
  </dsp:spTree>
</dsp:drawing>
</file>

<file path=ppt/diagrams/drawing20.xml><?xml version="1.0" encoding="utf-8"?>
<dsp:tst xmlns:dgm="http://schemas.openxmlformats.org/drawingml/2006/diagram" xmlns:dsp="http://schemas.openxmlformats.org/drawingml/10/2007/diagram" xmlns:a="http://schemas.openxmlformats.org/drawingml/2006/main">
  <dsp:spTree>
    <dsp:nvGrpSpPr>
      <dsp:cNvPr id="0" name=""/>
      <dsp:cNvGrpSpPr/>
    </dsp:nvGrpSpPr>
    <dsp:grpSpPr/>
    <dsp:sp modelId="{B6049632-D739-4A1C-B367-F0722081BF3B}">
      <dsp:nvSpPr>
        <dsp:cNvPr id="0" name=""/>
        <dsp:cNvSpPr/>
      </dsp:nvSpPr>
      <dsp:spPr>
        <a:xfrm>
          <a:off x="1491614" y="0"/>
          <a:ext cx="4495800" cy="4495800"/>
        </a:xfrm>
        <a:prstGeom prst="triangl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136938-5588-45A3-932D-0455A5612547}">
      <dsp:nvSpPr>
        <dsp:cNvPr id="0" name=""/>
        <dsp:cNvSpPr/>
      </dsp:nvSpPr>
      <dsp:spPr>
        <a:xfrm>
          <a:off x="3739514" y="451994"/>
          <a:ext cx="2922270" cy="1064240"/>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.NET Framework 3.5</a:t>
          </a:r>
          <a:endParaRPr lang="en-US" sz="2000" kern="1200" dirty="0"/>
        </a:p>
      </dsp:txBody>
      <dsp:txXfrm>
        <a:off x="3791466" y="503946"/>
        <a:ext cx="2818366" cy="960336"/>
      </dsp:txXfrm>
    </dsp:sp>
    <dsp:sp modelId="{A9CDF15F-D2C5-4A77-BCDF-AF439D79424A}">
      <dsp:nvSpPr>
        <dsp:cNvPr id="0" name=""/>
        <dsp:cNvSpPr/>
      </dsp:nvSpPr>
      <dsp:spPr>
        <a:xfrm>
          <a:off x="3739514" y="1649264"/>
          <a:ext cx="2922270" cy="1064240"/>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Office 2003 or 2007</a:t>
          </a:r>
          <a:endParaRPr lang="en-US" sz="2000" kern="1200" dirty="0"/>
        </a:p>
      </dsp:txBody>
      <dsp:txXfrm>
        <a:off x="3791466" y="1701216"/>
        <a:ext cx="2818366" cy="960336"/>
      </dsp:txXfrm>
    </dsp:sp>
    <dsp:sp modelId="{8BD770C0-1C43-4D0F-B17D-487748A3EDC4}">
      <dsp:nvSpPr>
        <dsp:cNvPr id="0" name=""/>
        <dsp:cNvSpPr/>
      </dsp:nvSpPr>
      <dsp:spPr>
        <a:xfrm>
          <a:off x="3739514" y="2846535"/>
          <a:ext cx="2922270" cy="1064240"/>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kern="1200" dirty="0" smtClean="0"/>
            <a:t>Visual Studio “Orcas” Beta1</a:t>
          </a:r>
          <a:endParaRPr lang="en-US" sz="2000" kern="1200" dirty="0"/>
        </a:p>
        <a:p>
          <a:pPr marL="171450" lvl="1" indent="-171450" algn="l" defTabSz="711200" rtl="0">
            <a:lnSpc>
              <a:spcPct val="90000"/>
            </a:lnSpc>
            <a:spcBef>
              <a:spcPct val="0"/>
            </a:spcBef>
            <a:spcAft>
              <a:spcPct val="15000"/>
            </a:spcAft>
            <a:buChar char="••"/>
          </a:pPr>
          <a:endParaRPr lang="en-US" sz="1600" kern="1200" dirty="0"/>
        </a:p>
      </dsp:txBody>
      <dsp:txXfrm>
        <a:off x="3791466" y="2898487"/>
        <a:ext cx="2818366" cy="960336"/>
      </dsp:txXfrm>
    </dsp:sp>
  </dsp:spTree>
</dsp:tst>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0.xml><?xml version="1.0" encoding="utf-8"?>
<dsp:tst xmlns:dgm="http://schemas.openxmlformats.org/drawingml/2006/diagram" xmlns:dsp="http://schemas.openxmlformats.org/drawingml/10/2007/diagram" xmlns:a="http://schemas.openxmlformats.org/drawingml/2006/main">
  <dsp:spTree>
    <dsp:nvGrpSpPr>
      <dsp:cNvPr id="0" name=""/>
      <dsp:cNvGrpSpPr/>
    </dsp:nvGrpSpPr>
    <dsp:grpSpPr/>
    <dsp:sp modelId="{1066D60B-FD3E-4D9D-B3FE-0615FD6BA0F2}">
      <dsp:nvSpPr>
        <dsp:cNvPr id="0" name=""/>
        <dsp:cNvSpPr/>
      </dsp:nvSpPr>
      <dsp:spPr>
        <a:xfrm rot="5400000">
          <a:off x="5111415" y="-2065717"/>
          <a:ext cx="865792" cy="521817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err="1" smtClean="0"/>
            <a:t>MethodInfo</a:t>
          </a:r>
          <a:r>
            <a:rPr lang="en-US" sz="1800" kern="1200" dirty="0" smtClean="0"/>
            <a:t> </a:t>
          </a:r>
          <a:r>
            <a:rPr lang="en-US" sz="1800" kern="1200" dirty="0" err="1" smtClean="0"/>
            <a:t>mInfo</a:t>
          </a:r>
          <a:r>
            <a:rPr lang="en-US" sz="1800" kern="1200" dirty="0" smtClean="0"/>
            <a:t> = </a:t>
          </a:r>
          <a:r>
            <a:rPr lang="en-US" sz="1800" kern="1200" dirty="0" err="1" smtClean="0"/>
            <a:t>t.GetMethod</a:t>
          </a:r>
          <a:r>
            <a:rPr lang="en-US" sz="1800" kern="1200" dirty="0" smtClean="0"/>
            <a:t>(“</a:t>
          </a:r>
          <a:r>
            <a:rPr lang="en-US" sz="1800" kern="1200" dirty="0" err="1" smtClean="0"/>
            <a:t>MethodName</a:t>
          </a:r>
          <a:r>
            <a:rPr lang="en-US" sz="1800" kern="1200" dirty="0" smtClean="0"/>
            <a:t>”);</a:t>
          </a:r>
          <a:endParaRPr lang="en-US" sz="1800" kern="1200" dirty="0"/>
        </a:p>
        <a:p>
          <a:pPr marL="171450" lvl="1" indent="-171450" algn="l" defTabSz="800100" rtl="0">
            <a:lnSpc>
              <a:spcPct val="90000"/>
            </a:lnSpc>
            <a:spcBef>
              <a:spcPct val="0"/>
            </a:spcBef>
            <a:spcAft>
              <a:spcPct val="15000"/>
            </a:spcAft>
            <a:buChar char="••"/>
          </a:pPr>
          <a:r>
            <a:rPr lang="en-US" sz="1800" kern="1200" dirty="0" err="1" smtClean="0"/>
            <a:t>minfo.Invoke</a:t>
          </a:r>
          <a:r>
            <a:rPr lang="en-US" sz="1800" kern="1200" dirty="0" smtClean="0"/>
            <a:t>(o, new object[]{});</a:t>
          </a:r>
          <a:endParaRPr lang="en-US" sz="1800" kern="1200" dirty="0"/>
        </a:p>
      </dsp:txBody>
      <dsp:txXfrm>
        <a:off x="2935223" y="152739"/>
        <a:ext cx="5175912" cy="781264"/>
      </dsp:txXfrm>
    </dsp:sp>
    <dsp:sp modelId="{0CE3B65D-3BC6-4C95-9A33-87898623C0A7}">
      <dsp:nvSpPr>
        <dsp:cNvPr id="0" name=""/>
        <dsp:cNvSpPr/>
      </dsp:nvSpPr>
      <dsp:spPr>
        <a:xfrm>
          <a:off x="0" y="2250"/>
          <a:ext cx="2935224" cy="1082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smtClean="0"/>
            <a:t>Invoking a method using a </a:t>
          </a:r>
          <a:r>
            <a:rPr lang="en-US" sz="1800" kern="1200" dirty="0" err="1" smtClean="0"/>
            <a:t>methodinfo</a:t>
          </a:r>
          <a:r>
            <a:rPr lang="en-US" sz="1800" kern="1200" dirty="0" smtClean="0"/>
            <a:t>, given a previously instantiated object, o.</a:t>
          </a:r>
          <a:endParaRPr lang="en-US" sz="1800" kern="1200" dirty="0"/>
        </a:p>
      </dsp:txBody>
      <dsp:txXfrm>
        <a:off x="52831" y="55081"/>
        <a:ext cx="2829562" cy="976578"/>
      </dsp:txXfrm>
    </dsp:sp>
    <dsp:sp modelId="{5E91EA18-239F-4754-B9BF-2359B4F95D53}">
      <dsp:nvSpPr>
        <dsp:cNvPr id="0" name=""/>
        <dsp:cNvSpPr/>
      </dsp:nvSpPr>
      <dsp:spPr>
        <a:xfrm rot="5400000">
          <a:off x="5111415" y="-929364"/>
          <a:ext cx="865792" cy="521817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err="1" smtClean="0"/>
            <a:t>PropertyInfo</a:t>
          </a:r>
          <a:r>
            <a:rPr lang="en-US" sz="1800" kern="1200" dirty="0" smtClean="0"/>
            <a:t> </a:t>
          </a:r>
          <a:r>
            <a:rPr lang="en-US" sz="1800" kern="1200" dirty="0" err="1" smtClean="0"/>
            <a:t>pInfo</a:t>
          </a:r>
          <a:r>
            <a:rPr lang="en-US" sz="1800" kern="1200" dirty="0" smtClean="0"/>
            <a:t> = </a:t>
          </a:r>
          <a:r>
            <a:rPr lang="en-US" sz="1800" kern="1200" dirty="0" err="1" smtClean="0"/>
            <a:t>p.GetProperty</a:t>
          </a:r>
          <a:r>
            <a:rPr lang="en-US" sz="1800" kern="1200" dirty="0" smtClean="0"/>
            <a:t>(“</a:t>
          </a:r>
          <a:r>
            <a:rPr lang="en-US" sz="1800" kern="1200" dirty="0" err="1" smtClean="0"/>
            <a:t>PropName</a:t>
          </a:r>
          <a:r>
            <a:rPr lang="en-US" sz="1800" kern="1200" dirty="0" smtClean="0"/>
            <a:t>”);</a:t>
          </a:r>
          <a:endParaRPr lang="en-US" sz="1800" kern="1200" dirty="0"/>
        </a:p>
      </dsp:txBody>
      <dsp:txXfrm>
        <a:off x="2935223" y="1289092"/>
        <a:ext cx="5175912" cy="781264"/>
      </dsp:txXfrm>
    </dsp:sp>
    <dsp:sp modelId="{4A2778D7-C808-44D8-A768-06A6BDCFCC99}">
      <dsp:nvSpPr>
        <dsp:cNvPr id="0" name=""/>
        <dsp:cNvSpPr/>
      </dsp:nvSpPr>
      <dsp:spPr>
        <a:xfrm>
          <a:off x="0" y="1138603"/>
          <a:ext cx="2935224" cy="1082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smtClean="0"/>
            <a:t>Invoking a property</a:t>
          </a:r>
          <a:endParaRPr lang="en-US" sz="1800" kern="1200" dirty="0"/>
        </a:p>
      </dsp:txBody>
      <dsp:txXfrm>
        <a:off x="52831" y="1191434"/>
        <a:ext cx="2829562" cy="976578"/>
      </dsp:txXfrm>
    </dsp:sp>
    <dsp:sp modelId="{5097A118-4D92-4FC9-9C37-37A0EEE394C7}">
      <dsp:nvSpPr>
        <dsp:cNvPr id="0" name=""/>
        <dsp:cNvSpPr/>
      </dsp:nvSpPr>
      <dsp:spPr>
        <a:xfrm rot="5400000">
          <a:off x="5111415" y="206988"/>
          <a:ext cx="865792" cy="521817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err="1" smtClean="0"/>
            <a:t>pInfo.GetValue</a:t>
          </a:r>
          <a:r>
            <a:rPr lang="en-US" sz="1800" kern="1200" dirty="0" smtClean="0"/>
            <a:t>(</a:t>
          </a:r>
          <a:r>
            <a:rPr lang="en-US" sz="1800" kern="1200" dirty="0" err="1" smtClean="0"/>
            <a:t>o,null</a:t>
          </a:r>
          <a:r>
            <a:rPr lang="en-US" sz="1800" kern="1200" dirty="0" smtClean="0"/>
            <a:t>);</a:t>
          </a:r>
          <a:endParaRPr lang="en-US" sz="1800" kern="1200" dirty="0"/>
        </a:p>
      </dsp:txBody>
      <dsp:txXfrm>
        <a:off x="2935223" y="2425444"/>
        <a:ext cx="5175912" cy="781264"/>
      </dsp:txXfrm>
    </dsp:sp>
    <dsp:sp modelId="{1DB4FEEA-C396-4510-8188-BFCF6FECA91B}">
      <dsp:nvSpPr>
        <dsp:cNvPr id="0" name=""/>
        <dsp:cNvSpPr/>
      </dsp:nvSpPr>
      <dsp:spPr>
        <a:xfrm>
          <a:off x="0" y="2274956"/>
          <a:ext cx="2935224" cy="1082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smtClean="0"/>
            <a:t>Invoke the Get property.  The second value is optional and is only used for indexing.</a:t>
          </a:r>
          <a:endParaRPr lang="en-US" sz="1800" kern="1200" dirty="0"/>
        </a:p>
      </dsp:txBody>
      <dsp:txXfrm>
        <a:off x="52831" y="2327787"/>
        <a:ext cx="2829562" cy="976578"/>
      </dsp:txXfrm>
    </dsp:sp>
    <dsp:sp modelId="{F3FC2FC3-376F-440C-BA85-2C95D10ECA3E}">
      <dsp:nvSpPr>
        <dsp:cNvPr id="0" name=""/>
        <dsp:cNvSpPr/>
      </dsp:nvSpPr>
      <dsp:spPr>
        <a:xfrm rot="5400000">
          <a:off x="5111415" y="1343341"/>
          <a:ext cx="865792" cy="521817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err="1" smtClean="0"/>
            <a:t>Pinfo.SetValue</a:t>
          </a:r>
          <a:r>
            <a:rPr lang="en-US" sz="1800" kern="1200" dirty="0" smtClean="0"/>
            <a:t>(o, “</a:t>
          </a:r>
          <a:r>
            <a:rPr lang="en-US" sz="1800" kern="1200" dirty="0" err="1" smtClean="0"/>
            <a:t>valueToSet</a:t>
          </a:r>
          <a:r>
            <a:rPr lang="en-US" sz="1800" kern="1200" dirty="0" smtClean="0"/>
            <a:t>”, null);</a:t>
          </a:r>
          <a:endParaRPr lang="en-US" sz="1800" kern="1200" dirty="0"/>
        </a:p>
      </dsp:txBody>
      <dsp:txXfrm>
        <a:off x="2935223" y="3561797"/>
        <a:ext cx="5175912" cy="781264"/>
      </dsp:txXfrm>
    </dsp:sp>
    <dsp:sp modelId="{A088F149-5835-43C0-A584-F16B63A8452B}">
      <dsp:nvSpPr>
        <dsp:cNvPr id="0" name=""/>
        <dsp:cNvSpPr/>
      </dsp:nvSpPr>
      <dsp:spPr>
        <a:xfrm>
          <a:off x="0" y="3411308"/>
          <a:ext cx="2935224" cy="1082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smtClean="0"/>
            <a:t>Invoke the Set property.  Again, we need a null for the optional indexer.</a:t>
          </a:r>
          <a:endParaRPr lang="en-US" sz="1800" kern="1200" dirty="0"/>
        </a:p>
      </dsp:txBody>
      <dsp:txXfrm>
        <a:off x="52831" y="3464139"/>
        <a:ext cx="2829562" cy="976578"/>
      </dsp:txXfrm>
    </dsp:sp>
  </dsp:spTree>
</dsp:tst>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A5F4E6-1A1C-4765-A202-5238803BC713}" type="datetimeFigureOut">
              <a:rPr lang="en-US" smtClean="0"/>
              <a:pPr/>
              <a:t>1/7/2009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CEF212-FD9A-4DB3-935E-BC39C48A1187}" type="slidenum">
              <a:rPr lang="en-US" smtClean="0"/>
              <a:pPr/>
              <a:t>‹#›</a:t>
            </a:fld>
            <a:endParaRPr lang="en-US"/>
          </a:p>
        </p:txBody>
      </p:sp>
    </p:spTree>
    <p:extLst>
      <p:ext uri="{26A022EE-E9E8-44d7-B6CB-8D10BC8B213A}">
        <p14:creationTime xmlns:p14="http://schemas.microsoft.com/office/powerpoint/2007/7/12/main" val="2007-10-19T21:46:1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6CEF212-FD9A-4DB3-935E-BC39C48A118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Take a look at this blog series as it unfolds over the next six weeks and discover the favorite features and tools of team members such as Eric Carter, Paul Stubbs, John Durant, and Kathleen McGrath, in addition to third-party VSTO experts such as Ken Getz, Paul Ballard, and Tim </a:t>
            </a:r>
            <a:r>
              <a:rPr lang="en-US" dirty="0" err="1" smtClean="0"/>
              <a:t>Huckaby</a:t>
            </a:r>
            <a:r>
              <a:rPr lang="en-US" dirty="0" smtClean="0"/>
              <a:t>.</a:t>
            </a:r>
            <a:endParaRPr lang="en-US" dirty="0"/>
          </a:p>
        </p:txBody>
      </p:sp>
      <p:sp>
        <p:nvSpPr>
          <p:cNvPr id="4" name="Slide Number Placeholder 3"/>
          <p:cNvSpPr>
            <a:spLocks noGrp="1"/>
          </p:cNvSpPr>
          <p:nvPr>
            <p:ph type="sldNum" sz="quarter" idx="10"/>
          </p:nvPr>
        </p:nvSpPr>
        <p:spPr/>
        <p:txBody>
          <a:bodyPr/>
          <a:lstStyle/>
          <a:p>
            <a:fld id="{C6CEF212-FD9A-4DB3-935E-BC39C48A1187}"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Visual Studio Tools for Office is the premiere development tool for building Office Business Applications. More features and RAD tools are added to VSTO as it evolves and some of these items are becoming fast favorites of the VSTO product team and third-party VSTO experts alike</a:t>
            </a:r>
            <a:endParaRPr lang="en-US" dirty="0"/>
          </a:p>
        </p:txBody>
      </p:sp>
      <p:sp>
        <p:nvSpPr>
          <p:cNvPr id="4" name="Slide Number Placeholder 3"/>
          <p:cNvSpPr>
            <a:spLocks noGrp="1"/>
          </p:cNvSpPr>
          <p:nvPr>
            <p:ph type="sldNum" sz="quarter" idx="10"/>
          </p:nvPr>
        </p:nvSpPr>
        <p:spPr/>
        <p:txBody>
          <a:bodyPr/>
          <a:lstStyle/>
          <a:p>
            <a:fld id="{C6CEF212-FD9A-4DB3-935E-BC39C48A1187}"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VSTO allows</a:t>
            </a:r>
            <a:r>
              <a:rPr lang="en-US" baseline="0" dirty="0" smtClean="0"/>
              <a:t> the user to create COM </a:t>
            </a:r>
            <a:r>
              <a:rPr lang="en-US" baseline="0" dirty="0" err="1" smtClean="0"/>
              <a:t>addins</a:t>
            </a:r>
            <a:r>
              <a:rPr lang="en-US" baseline="0" dirty="0" smtClean="0"/>
              <a:t> from with in Visual Studio</a:t>
            </a:r>
          </a:p>
          <a:p>
            <a:r>
              <a:rPr lang="en-US" baseline="0" dirty="0" smtClean="0"/>
              <a:t>The ribbon designer can be used to create custom ribbon tabs</a:t>
            </a:r>
          </a:p>
          <a:p>
            <a:r>
              <a:rPr lang="en-US" baseline="0" dirty="0" smtClean="0"/>
              <a:t>Custom task pane can host user controls created in VS</a:t>
            </a:r>
            <a:endParaRPr lang="en-US" dirty="0"/>
          </a:p>
        </p:txBody>
      </p:sp>
      <p:sp>
        <p:nvSpPr>
          <p:cNvPr id="4" name="Slide Number Placeholder 3"/>
          <p:cNvSpPr>
            <a:spLocks noGrp="1"/>
          </p:cNvSpPr>
          <p:nvPr>
            <p:ph type="sldNum" sz="quarter" idx="10"/>
          </p:nvPr>
        </p:nvSpPr>
        <p:spPr/>
        <p:txBody>
          <a:bodyPr/>
          <a:lstStyle/>
          <a:p>
            <a:fld id="{C6CEF212-FD9A-4DB3-935E-BC39C48A1187}"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Actually,</a:t>
            </a:r>
            <a:r>
              <a:rPr lang="en-US" baseline="0" dirty="0" smtClean="0"/>
              <a:t> the only requirements needed to run a </a:t>
            </a:r>
            <a:r>
              <a:rPr lang="en-US" baseline="0" dirty="0" err="1" smtClean="0"/>
              <a:t>vsto</a:t>
            </a:r>
            <a:r>
              <a:rPr lang="en-US" baseline="0" dirty="0" smtClean="0"/>
              <a:t> </a:t>
            </a:r>
            <a:r>
              <a:rPr lang="en-US" baseline="0" dirty="0" err="1" smtClean="0"/>
              <a:t>addin</a:t>
            </a:r>
            <a:r>
              <a:rPr lang="en-US" baseline="0" dirty="0" smtClean="0"/>
              <a:t> is the .NET Framework 3.5 &amp; Office 2007</a:t>
            </a:r>
            <a:endParaRPr lang="en-US" dirty="0"/>
          </a:p>
        </p:txBody>
      </p:sp>
      <p:sp>
        <p:nvSpPr>
          <p:cNvPr id="4" name="Slide Number Placeholder 3"/>
          <p:cNvSpPr>
            <a:spLocks noGrp="1"/>
          </p:cNvSpPr>
          <p:nvPr>
            <p:ph type="sldNum" sz="quarter" idx="10"/>
          </p:nvPr>
        </p:nvSpPr>
        <p:spPr/>
        <p:txBody>
          <a:bodyPr/>
          <a:lstStyle/>
          <a:p>
            <a:fld id="{C6CEF212-FD9A-4DB3-935E-BC39C48A1187}"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how-to video series is designed for all Visual Studio Tools for Office developers, from the novice to the professional. The series starts by demonstrating the basic ways of referring to a range in Excel using VSTO, and then demonstrates how to embed Windows Forms controls in an Excel worksheet. </a:t>
            </a:r>
          </a:p>
          <a:p>
            <a:endParaRPr lang="en-US" dirty="0"/>
          </a:p>
        </p:txBody>
      </p:sp>
      <p:sp>
        <p:nvSpPr>
          <p:cNvPr id="4" name="Slide Number Placeholder 3"/>
          <p:cNvSpPr>
            <a:spLocks noGrp="1"/>
          </p:cNvSpPr>
          <p:nvPr>
            <p:ph type="sldNum" sz="quarter" idx="10"/>
          </p:nvPr>
        </p:nvSpPr>
        <p:spPr/>
        <p:txBody>
          <a:bodyPr/>
          <a:lstStyle/>
          <a:p>
            <a:fld id="{C6CEF212-FD9A-4DB3-935E-BC39C48A1187}"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Webcast Series: Visual Studio Tools for Office Straight from the Experts</a:t>
            </a:r>
          </a:p>
          <a:p>
            <a:r>
              <a:rPr lang="en-US" dirty="0" smtClean="0"/>
              <a:t>Don't miss these on-demand webcasts as Microsoft product manager, Mike Hernandez, interviews experts about Visual Studio 2005 Tools for Office. Experts share their experience using VSTO and provide an example of the solutions they have built. You'll also learn the top three things they think you should know when working with VSTO.</a:t>
            </a:r>
          </a:p>
          <a:p>
            <a:endParaRPr lang="en-US" dirty="0"/>
          </a:p>
        </p:txBody>
      </p:sp>
      <p:sp>
        <p:nvSpPr>
          <p:cNvPr id="4" name="Slide Number Placeholder 3"/>
          <p:cNvSpPr>
            <a:spLocks noGrp="1"/>
          </p:cNvSpPr>
          <p:nvPr>
            <p:ph type="sldNum" sz="quarter" idx="10"/>
          </p:nvPr>
        </p:nvSpPr>
        <p:spPr/>
        <p:txBody>
          <a:bodyPr/>
          <a:lstStyle/>
          <a:p>
            <a:fld id="{C6CEF212-FD9A-4DB3-935E-BC39C48A1187}"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VSTO 2005 SE offers several new important new features to support Office programmability. Check out our new portal page and keep coming back for more great content.</a:t>
            </a:r>
          </a:p>
        </p:txBody>
      </p:sp>
      <p:sp>
        <p:nvSpPr>
          <p:cNvPr id="4" name="Slide Number Placeholder 3"/>
          <p:cNvSpPr>
            <a:spLocks noGrp="1"/>
          </p:cNvSpPr>
          <p:nvPr>
            <p:ph type="sldNum" sz="quarter" idx="10"/>
          </p:nvPr>
        </p:nvSpPr>
        <p:spPr/>
        <p:txBody>
          <a:bodyPr/>
          <a:lstStyle/>
          <a:p>
            <a:fld id="{C6CEF212-FD9A-4DB3-935E-BC39C48A1187}"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Find out how to take your Office solutions to the next level.</a:t>
            </a:r>
            <a:endParaRPr lang="en-US"/>
          </a:p>
        </p:txBody>
      </p:sp>
      <p:sp>
        <p:nvSpPr>
          <p:cNvPr id="4" name="Slide Number Placeholder 3"/>
          <p:cNvSpPr>
            <a:spLocks noGrp="1"/>
          </p:cNvSpPr>
          <p:nvPr>
            <p:ph type="sldNum" sz="quarter" idx="10"/>
          </p:nvPr>
        </p:nvSpPr>
        <p:spPr/>
        <p:txBody>
          <a:bodyPr/>
          <a:lstStyle/>
          <a:p>
            <a:fld id="{C6CEF212-FD9A-4DB3-935E-BC39C48A1187}"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xmlns:mc="http://schemas.openxmlformats.org/markup-compatibility/2006" xmlns:a14="http://schemas.microsoft.com/office/drawing/2007/7/7/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8"/>
            <a:ext cx="6705600" cy="685800"/>
          </a:xfrm>
        </p:spPr>
        <p:txBody>
          <a:bodyPr anchor="ctr">
            <a:normAutofit/>
          </a:bodyPr>
          <a:lstStyle>
            <a:lvl1pPr marL="0" indent="0" algn="l">
              <a:buNone/>
              <a:defRPr sz="2600">
                <a:solidFill>
                  <a:srgbClr xmlns:mc="http://schemas.openxmlformats.org/markup-compatibility/2006" xmlns:a14="http://schemas.microsoft.com/office/drawing/2007/7/7/main" val="FFFFFF" mc:Ignorable=""/>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xmlns:mc="http://schemas.openxmlformats.org/markup-compatibility/2006" xmlns:a14="http://schemas.microsoft.com/office/drawing/2007/7/7/main" val="FFFFFF" mc:Ignorable=""/>
                </a:solidFill>
              </a:defRPr>
            </a:lvl1pPr>
          </a:lstStyle>
          <a:p>
            <a:fld id="{55573C19-DF0C-472F-8D68-73009D4078DC}" type="datetimeFigureOut">
              <a:rPr lang="en-US" smtClean="0"/>
              <a:pPr/>
              <a:t>1/7/2009</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A387B19C-79EC-4A0A-AB93-D15B102561D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573C19-DF0C-472F-8D68-73009D4078DC}" type="datetimeFigureOut">
              <a:rPr lang="en-US" smtClean="0"/>
              <a:pPr/>
              <a:t>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7B19C-79EC-4A0A-AB93-D15B102561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55573C19-DF0C-472F-8D68-73009D4078DC}" type="datetimeFigureOut">
              <a:rPr lang="en-US" smtClean="0"/>
              <a:pPr/>
              <a:t>1/7/2009</a:t>
            </a:fld>
            <a:endParaRPr lang="en-US"/>
          </a:p>
        </p:txBody>
      </p:sp>
      <p:sp>
        <p:nvSpPr>
          <p:cNvPr id="5" name="Footer Placeholder 4"/>
          <p:cNvSpPr>
            <a:spLocks noGrp="1"/>
          </p:cNvSpPr>
          <p:nvPr>
            <p:ph type="ftr" sz="quarter" idx="11"/>
          </p:nvPr>
        </p:nvSpPr>
        <p:spPr>
          <a:xfrm>
            <a:off x="457203" y="6248209"/>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xmlns:mc="http://schemas.openxmlformats.org/markup-compatibility/2006" xmlns:a14="http://schemas.microsoft.com/office/drawing/2007/7/7/main" val="FFFFFF" mc:Ignorable=""/>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A387B19C-79EC-4A0A-AB93-D15B102561D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5573C19-DF0C-472F-8D68-73009D4078DC}" type="datetimeFigureOut">
              <a:rPr lang="en-US" smtClean="0"/>
              <a:pPr/>
              <a:t>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xmlns:mc="http://schemas.openxmlformats.org/markup-compatibility/2006" xmlns:a14="http://schemas.microsoft.com/office/drawing/2007/7/7/main" val="FFFFFF" mc:Ignorable=""/>
                </a:solidFill>
              </a:defRPr>
            </a:lvl1pPr>
          </a:lstStyle>
          <a:p>
            <a:fld id="{A387B19C-79EC-4A0A-AB93-D15B102561D7}"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8">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1000"/>
                                        <p:tgtEl>
                                          <p:spTgt spid="8">
                                            <p:txEl>
                                              <p:pRg st="1" end="1"/>
                                            </p:txEl>
                                          </p:spTgt>
                                        </p:tgtEl>
                                      </p:cBhvr>
                                    </p:animEffect>
                                    <p:anim calcmode="lin" valueType="num">
                                      <p:cBhvr>
                                        <p:cTn id="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8">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8">
                                            <p:txEl>
                                              <p:pRg st="1" end="1"/>
                                            </p:txEl>
                                          </p:spTgt>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8">
                                            <p:txEl>
                                              <p:pRg st="2" end="2"/>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8">
                                            <p:txEl>
                                              <p:pRg st="2" end="2"/>
                                            </p:txEl>
                                          </p:spTgt>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Effect transition="in" filter="fade">
                                      <p:cBhvr>
                                        <p:cTn id="25" dur="1000"/>
                                        <p:tgtEl>
                                          <p:spTgt spid="8">
                                            <p:txEl>
                                              <p:pRg st="3" end="3"/>
                                            </p:txEl>
                                          </p:spTgt>
                                        </p:tgtEl>
                                      </p:cBhvr>
                                    </p:animEffect>
                                    <p:anim calcmode="lin" valueType="num">
                                      <p:cBhvr>
                                        <p:cTn id="26"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8">
                                            <p:txEl>
                                              <p:pRg st="3" end="3"/>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8">
                                            <p:txEl>
                                              <p:pRg st="3" end="3"/>
                                            </p:txEl>
                                          </p:spTgt>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fade">
                                      <p:cBhvr>
                                        <p:cTn id="31" dur="1000"/>
                                        <p:tgtEl>
                                          <p:spTgt spid="8">
                                            <p:txEl>
                                              <p:pRg st="4" end="4"/>
                                            </p:txEl>
                                          </p:spTgt>
                                        </p:tgtEl>
                                      </p:cBhvr>
                                    </p:animEffect>
                                    <p:anim calcmode="lin" valueType="num">
                                      <p:cBhvr>
                                        <p:cTn id="3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8">
                                            <p:txEl>
                                              <p:pRg st="4" end="4"/>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8">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37"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ppt_x</p:attrName>
                        </p:attrNameLst>
                      </p:cBhvr>
                      <p:tavLst>
                        <p:tav tm="0">
                          <p:val>
                            <p:strVal val="#ppt_x"/>
                          </p:val>
                        </p:tav>
                        <p:tav tm="100000">
                          <p:val>
                            <p:strVal val="#ppt_x"/>
                          </p:val>
                        </p:tav>
                      </p:tavLst>
                    </p:anim>
                    <p:anim calcmode="lin" valueType="num">
                      <p:cBhvr>
                        <p:cTn dur="900" decel="100000" fill="hold"/>
                        <p:tgtEl>
                          <p:spTgt spid="8"/>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tnLst>
          </p:tmpl>
          <p:tmpl lvl="2">
            <p:tnLst>
              <p:par>
                <p:cTn presetID="37"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ppt_x</p:attrName>
                        </p:attrNameLst>
                      </p:cBhvr>
                      <p:tavLst>
                        <p:tav tm="0">
                          <p:val>
                            <p:strVal val="#ppt_x"/>
                          </p:val>
                        </p:tav>
                        <p:tav tm="100000">
                          <p:val>
                            <p:strVal val="#ppt_x"/>
                          </p:val>
                        </p:tav>
                      </p:tavLst>
                    </p:anim>
                    <p:anim calcmode="lin" valueType="num">
                      <p:cBhvr>
                        <p:cTn dur="900" decel="100000" fill="hold"/>
                        <p:tgtEl>
                          <p:spTgt spid="8"/>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tnLst>
          </p:tmpl>
          <p:tmpl lvl="3">
            <p:tnLst>
              <p:par>
                <p:cTn presetID="37"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ppt_x</p:attrName>
                        </p:attrNameLst>
                      </p:cBhvr>
                      <p:tavLst>
                        <p:tav tm="0">
                          <p:val>
                            <p:strVal val="#ppt_x"/>
                          </p:val>
                        </p:tav>
                        <p:tav tm="100000">
                          <p:val>
                            <p:strVal val="#ppt_x"/>
                          </p:val>
                        </p:tav>
                      </p:tavLst>
                    </p:anim>
                    <p:anim calcmode="lin" valueType="num">
                      <p:cBhvr>
                        <p:cTn dur="900" decel="100000" fill="hold"/>
                        <p:tgtEl>
                          <p:spTgt spid="8"/>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tnLst>
          </p:tmpl>
          <p:tmpl lvl="4">
            <p:tnLst>
              <p:par>
                <p:cTn presetID="37"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ppt_x</p:attrName>
                        </p:attrNameLst>
                      </p:cBhvr>
                      <p:tavLst>
                        <p:tav tm="0">
                          <p:val>
                            <p:strVal val="#ppt_x"/>
                          </p:val>
                        </p:tav>
                        <p:tav tm="100000">
                          <p:val>
                            <p:strVal val="#ppt_x"/>
                          </p:val>
                        </p:tav>
                      </p:tavLst>
                    </p:anim>
                    <p:anim calcmode="lin" valueType="num">
                      <p:cBhvr>
                        <p:cTn dur="900" decel="100000" fill="hold"/>
                        <p:tgtEl>
                          <p:spTgt spid="8"/>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tnLst>
          </p:tmpl>
          <p:tmpl lvl="5">
            <p:tnLst>
              <p:par>
                <p:cTn presetID="37"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ppt_x</p:attrName>
                        </p:attrNameLst>
                      </p:cBhvr>
                      <p:tavLst>
                        <p:tav tm="0">
                          <p:val>
                            <p:strVal val="#ppt_x"/>
                          </p:val>
                        </p:tav>
                        <p:tav tm="100000">
                          <p:val>
                            <p:strVal val="#ppt_x"/>
                          </p:val>
                        </p:tav>
                      </p:tavLst>
                    </p:anim>
                    <p:anim calcmode="lin" valueType="num">
                      <p:cBhvr>
                        <p:cTn dur="900" decel="100000" fill="hold"/>
                        <p:tgtEl>
                          <p:spTgt spid="8"/>
                        </p:tgtEl>
                        <p:attrNameLst>
                          <p:attrName>ppt_y</p:attrName>
                        </p:attrNameLst>
                      </p:cBhvr>
                      <p:tavLst>
                        <p:tav tm="0">
                          <p:val>
                            <p:strVal val="#ppt_y+1"/>
                          </p:val>
                        </p:tav>
                        <p:tav tm="100000">
                          <p:val>
                            <p:strVal val="#ppt_y-.03"/>
                          </p:val>
                        </p:tav>
                      </p:tavLst>
                    </p:anim>
                    <p:anim calcmode="lin" valueType="num">
                      <p:cBhvr>
                        <p:cTn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2"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xmlns:mc="http://schemas.openxmlformats.org/markup-compatibility/2006" xmlns:a14="http://schemas.microsoft.com/office/drawing/2007/7/7/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xmlns:mc="http://schemas.openxmlformats.org/markup-compatibility/2006" xmlns:a14="http://schemas.microsoft.com/office/drawing/2007/7/7/main" val="FFFFFF" mc:Ignorable=""/>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5573C19-DF0C-472F-8D68-73009D4078DC}" type="datetimeFigureOut">
              <a:rPr lang="en-US" smtClean="0"/>
              <a:pPr/>
              <a:t>1/7/2009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xmlns:mc="http://schemas.openxmlformats.org/markup-compatibility/2006" xmlns:a14="http://schemas.microsoft.com/office/drawing/2007/7/7/main" val="FFFFFF" mc:Ignorable=""/>
                </a:solidFill>
              </a:defRPr>
            </a:lvl1pPr>
          </a:lstStyle>
          <a:p>
            <a:fld id="{A387B19C-79EC-4A0A-AB93-D15B102561D7}"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55573C19-DF0C-472F-8D68-73009D4078DC}" type="datetimeFigureOut">
              <a:rPr lang="en-US" smtClean="0"/>
              <a:pPr/>
              <a:t>1/7/2009</a:t>
            </a:fld>
            <a:endParaRPr lang="en-US"/>
          </a:p>
        </p:txBody>
      </p:sp>
      <p:sp>
        <p:nvSpPr>
          <p:cNvPr id="10" name="Slide Number Placeholder 9"/>
          <p:cNvSpPr>
            <a:spLocks noGrp="1"/>
          </p:cNvSpPr>
          <p:nvPr>
            <p:ph type="sldNum" sz="quarter" idx="16"/>
          </p:nvPr>
        </p:nvSpPr>
        <p:spPr/>
        <p:txBody>
          <a:bodyPr rtlCol="0"/>
          <a:lstStyle/>
          <a:p>
            <a:fld id="{A387B19C-79EC-4A0A-AB93-D15B102561D7}"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55573C19-DF0C-472F-8D68-73009D4078DC}" type="datetimeFigureOut">
              <a:rPr lang="en-US" smtClean="0"/>
              <a:pPr/>
              <a:t>1/7/2009</a:t>
            </a:fld>
            <a:endParaRPr lang="en-US"/>
          </a:p>
        </p:txBody>
      </p:sp>
      <p:sp>
        <p:nvSpPr>
          <p:cNvPr id="12" name="Slide Number Placeholder 11"/>
          <p:cNvSpPr>
            <a:spLocks noGrp="1"/>
          </p:cNvSpPr>
          <p:nvPr>
            <p:ph type="sldNum" sz="quarter" idx="16"/>
          </p:nvPr>
        </p:nvSpPr>
        <p:spPr/>
        <p:txBody>
          <a:bodyPr rtlCol="0"/>
          <a:lstStyle/>
          <a:p>
            <a:fld id="{A387B19C-79EC-4A0A-AB93-D15B102561D7}"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xmlns:mc="http://schemas.openxmlformats.org/markup-compatibility/2006" xmlns:a14="http://schemas.microsoft.com/office/drawing/2007/7/7/main" val="FFFFFF" mc:Ignorable=""/>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xmlns:mc="http://schemas.openxmlformats.org/markup-compatibility/2006" xmlns:a14="http://schemas.microsoft.com/office/drawing/2007/7/7/main" val="FFFFFF" mc:Ignorable=""/>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5573C19-DF0C-472F-8D68-73009D4078DC}" type="datetimeFigureOut">
              <a:rPr lang="en-US" smtClean="0"/>
              <a:pPr/>
              <a:t>1/7/2009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xmlns:mc="http://schemas.openxmlformats.org/markup-compatibility/2006" xmlns:a14="http://schemas.microsoft.com/office/drawing/2007/7/7/main" val="FFFFFF" mc:Ignorable=""/>
                </a:solidFill>
              </a:defRPr>
            </a:lvl1pPr>
          </a:lstStyle>
          <a:p>
            <a:fld id="{A387B19C-79EC-4A0A-AB93-D15B102561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573C19-DF0C-472F-8D68-73009D4078DC}" type="datetimeFigureOut">
              <a:rPr lang="en-US" smtClean="0"/>
              <a:pPr/>
              <a:t>1/7/2009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A387B19C-79EC-4A0A-AB93-D15B102561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5573C19-DF0C-472F-8D68-73009D4078DC}" type="datetimeFigureOut">
              <a:rPr lang="en-US" smtClean="0"/>
              <a:pPr/>
              <a:t>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xmlns:mc="http://schemas.openxmlformats.org/markup-compatibility/2006" xmlns:a14="http://schemas.microsoft.com/office/drawing/2007/7/7/main" val="FFFFFF" mc:Ignorable=""/>
                </a:solidFill>
              </a:defRPr>
            </a:lvl1pPr>
          </a:lstStyle>
          <a:p>
            <a:fld id="{A387B19C-79EC-4A0A-AB93-D15B102561D7}"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xmlns:mc="http://schemas.openxmlformats.org/markup-compatibility/2006" xmlns:a14="http://schemas.microsoft.com/office/drawing/2007/7/7/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xmlns:mc="http://schemas.openxmlformats.org/markup-compatibility/2006" xmlns:a14="http://schemas.microsoft.com/office/drawing/2007/7/7/main" val="FFFFFF" mc:Ignorable=""/>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xmlns:mc="http://schemas.openxmlformats.org/markup-compatibility/2006" xmlns:a14="http://schemas.microsoft.com/office/drawing/2007/7/7/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55573C19-DF0C-472F-8D68-73009D4078DC}" type="datetimeFigureOut">
              <a:rPr lang="en-US" smtClean="0"/>
              <a:pPr/>
              <a:t>1/7/2009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A387B19C-79EC-4A0A-AB93-D15B102561D7}" type="slidenum">
              <a:rPr lang="en-US" smtClean="0"/>
              <a:pPr/>
              <a:t>‹#›</a:t>
            </a:fld>
            <a:endParaRPr lang="en-US"/>
          </a:p>
        </p:txBody>
      </p:sp>
      <p:sp>
        <p:nvSpPr>
          <p:cNvPr id="14" name="Footer Placeholder 13"/>
          <p:cNvSpPr>
            <a:spLocks noGrp="1"/>
          </p:cNvSpPr>
          <p:nvPr>
            <p:ph type="ftr" sz="quarter" idx="12"/>
          </p:nvPr>
        </p:nvSpPr>
        <p:spPr>
          <a:xfrm>
            <a:off x="1600200" y="6248208"/>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5573C19-DF0C-472F-8D68-73009D4078DC}" type="datetimeFigureOut">
              <a:rPr lang="en-US" smtClean="0"/>
              <a:pPr/>
              <a:t>1/7/2009</a:t>
            </a:fld>
            <a:endParaRPr lang="en-US"/>
          </a:p>
        </p:txBody>
      </p:sp>
      <p:sp>
        <p:nvSpPr>
          <p:cNvPr id="3" name="Footer Placeholder 2"/>
          <p:cNvSpPr>
            <a:spLocks noGrp="1"/>
          </p:cNvSpPr>
          <p:nvPr>
            <p:ph type="ftr" sz="quarter" idx="3"/>
          </p:nvPr>
        </p:nvSpPr>
        <p:spPr>
          <a:xfrm>
            <a:off x="609602" y="6248208"/>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xmlns:mc="http://schemas.openxmlformats.org/markup-compatibility/2006" xmlns:a14="http://schemas.microsoft.com/office/drawing/2007/7/7/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xmlns:mc="http://schemas.openxmlformats.org/markup-compatibility/2006" xmlns:a14="http://schemas.microsoft.com/office/drawing/2007/7/7/main" val="FFFFFF" mc:Ignorable=""/>
                </a:solidFill>
              </a:defRPr>
            </a:lvl1pPr>
          </a:lstStyle>
          <a:p>
            <a:fld id="{A387B19C-79EC-4A0A-AB93-D15B102561D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upport.microsoft.com/kb/32052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diagramDrawing" Target="../diagrams/drawing30.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msdn2.microsoft.com/en-us/library/f7ykdhsy.asp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diagramDrawing" Target="../diagrams/drawing10.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Drawing" Target="../diagrams/drawing20.xml"/><Relationship Id="rId5" Type="http://schemas.openxmlformats.org/officeDocument/2006/relationships/diagramQuickStyle" Target="../diagrams/quickStyle2.xml"/><Relationship Id="rId10" Type="http://schemas.openxmlformats.org/officeDocument/2006/relationships/image" Target="../media/image6.png"/><Relationship Id="rId4" Type="http://schemas.openxmlformats.org/officeDocument/2006/relationships/diagramLayout" Target="../diagrams/layout2.xml"/><Relationship Id="rId9"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office/14/teams/powerpoint/test/Tools/Tools%20Wiki/VSTO%20InstallationInstructions.asp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VSTO &amp; </a:t>
            </a:r>
            <a:r>
              <a:rPr lang="en-US" smtClean="0"/>
              <a:t>Reflection Brownbag</a:t>
            </a:r>
            <a:endParaRPr lang="en-US" dirty="0"/>
          </a:p>
        </p:txBody>
      </p:sp>
      <p:sp>
        <p:nvSpPr>
          <p:cNvPr id="3" name="Subtitle 2"/>
          <p:cNvSpPr>
            <a:spLocks noGrp="1"/>
          </p:cNvSpPr>
          <p:nvPr>
            <p:ph type="subTitle" idx="1"/>
          </p:nvPr>
        </p:nvSpPr>
        <p:spPr/>
        <p:txBody>
          <a:bodyPr/>
          <a:lstStyle/>
          <a:p>
            <a:r>
              <a:rPr lang="en-US" dirty="0" smtClean="0"/>
              <a:t>Created in Office 12 build 4518.1014</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Loading an Assembly</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We can load an assembly at runtime:</a:t>
            </a:r>
          </a:p>
          <a:p>
            <a:pPr lvl="1"/>
            <a:r>
              <a:rPr lang="en-US" dirty="0" err="1" smtClean="0"/>
              <a:t>System.Reflection.Assembly</a:t>
            </a:r>
            <a:r>
              <a:rPr lang="en-US" dirty="0" smtClean="0"/>
              <a:t> </a:t>
            </a:r>
            <a:r>
              <a:rPr lang="en-US" dirty="0" err="1" smtClean="0"/>
              <a:t>assm</a:t>
            </a:r>
            <a:r>
              <a:rPr lang="en-US" dirty="0" smtClean="0"/>
              <a:t> = </a:t>
            </a:r>
            <a:r>
              <a:rPr lang="en-US" dirty="0" err="1" smtClean="0"/>
              <a:t>Assembly.LoadFrom</a:t>
            </a:r>
            <a:r>
              <a:rPr lang="en-US" dirty="0" smtClean="0"/>
              <a:t>(@“c:\myDLL.dll”);</a:t>
            </a:r>
          </a:p>
          <a:p>
            <a:r>
              <a:rPr lang="en-US" dirty="0" smtClean="0"/>
              <a:t>With this assembly object we can get the version number, types it contains, and more.</a:t>
            </a:r>
          </a:p>
          <a:p>
            <a:pPr lvl="1"/>
            <a:r>
              <a:rPr lang="en-US" dirty="0" smtClean="0"/>
              <a:t>Get the version Number</a:t>
            </a:r>
          </a:p>
          <a:p>
            <a:pPr lvl="2"/>
            <a:r>
              <a:rPr lang="en-US" dirty="0" err="1" smtClean="0"/>
              <a:t>Assm.GetName</a:t>
            </a:r>
            <a:r>
              <a:rPr lang="en-US" dirty="0" smtClean="0"/>
              <a:t>().</a:t>
            </a:r>
            <a:r>
              <a:rPr lang="en-US" dirty="0" err="1" smtClean="0"/>
              <a:t>Version.Major</a:t>
            </a:r>
            <a:endParaRPr lang="en-US" dirty="0" smtClean="0"/>
          </a:p>
          <a:p>
            <a:pPr lvl="2"/>
            <a:r>
              <a:rPr lang="en-US" dirty="0" err="1" smtClean="0"/>
              <a:t>Assm.GetName</a:t>
            </a:r>
            <a:r>
              <a:rPr lang="en-US" dirty="0" smtClean="0"/>
              <a:t>().</a:t>
            </a:r>
            <a:r>
              <a:rPr lang="en-US" dirty="0" err="1" smtClean="0"/>
              <a:t>Version.Minor</a:t>
            </a:r>
            <a:endParaRPr lang="en-US" dirty="0" smtClean="0"/>
          </a:p>
          <a:p>
            <a:pPr lvl="1"/>
            <a:r>
              <a:rPr lang="en-US" dirty="0" smtClean="0"/>
              <a:t>Get information about classes inside the assembly</a:t>
            </a:r>
          </a:p>
          <a:p>
            <a:pPr lvl="2"/>
            <a:r>
              <a:rPr lang="en-US" dirty="0" smtClean="0"/>
              <a:t>Type[] types = </a:t>
            </a:r>
            <a:r>
              <a:rPr lang="en-US" dirty="0" err="1" smtClean="0"/>
              <a:t>assm.GetTypes</a:t>
            </a:r>
            <a:r>
              <a:rPr lang="en-US"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Getting types</a:t>
            </a:r>
            <a:endParaRPr lang="en-US" dirty="0"/>
          </a:p>
        </p:txBody>
      </p:sp>
      <p:sp>
        <p:nvSpPr>
          <p:cNvPr id="3" name="Content Placeholder 2"/>
          <p:cNvSpPr>
            <a:spLocks noGrp="1"/>
          </p:cNvSpPr>
          <p:nvPr>
            <p:ph sz="quarter" idx="1"/>
          </p:nvPr>
        </p:nvSpPr>
        <p:spPr/>
        <p:txBody>
          <a:bodyPr>
            <a:normAutofit/>
          </a:bodyPr>
          <a:lstStyle/>
          <a:p>
            <a:r>
              <a:rPr lang="en-US" dirty="0" smtClean="0"/>
              <a:t>The class Type is the workhorse of reflection.  Once we get the type information we can instantiate objects, get attributes, access properties, and call methods.  Essentially anything .NET can do with an object, you can do with the Type class.</a:t>
            </a:r>
          </a:p>
          <a:p>
            <a:r>
              <a:rPr lang="en-US" dirty="0" smtClean="0"/>
              <a:t>There are many ways to get a type.</a:t>
            </a:r>
          </a:p>
          <a:p>
            <a:pPr lvl="1"/>
            <a:r>
              <a:rPr lang="en-US" dirty="0" smtClean="0"/>
              <a:t>From the assembly: </a:t>
            </a:r>
            <a:r>
              <a:rPr lang="en-US" dirty="0" err="1" smtClean="0"/>
              <a:t>assm.GetType</a:t>
            </a:r>
            <a:r>
              <a:rPr lang="en-US" dirty="0" smtClean="0"/>
              <a:t>(“</a:t>
            </a:r>
            <a:r>
              <a:rPr lang="en-US" dirty="0" err="1" smtClean="0"/>
              <a:t>TypeName</a:t>
            </a:r>
            <a:r>
              <a:rPr lang="en-US" dirty="0" smtClean="0"/>
              <a:t>”);</a:t>
            </a:r>
          </a:p>
          <a:p>
            <a:pPr lvl="1"/>
            <a:r>
              <a:rPr lang="en-US" dirty="0" smtClean="0"/>
              <a:t>If you already have an object: </a:t>
            </a:r>
            <a:r>
              <a:rPr lang="en-US" dirty="0" err="1" smtClean="0"/>
              <a:t>o.GetType</a:t>
            </a:r>
            <a:r>
              <a:rPr lang="en-US" dirty="0" smtClean="0"/>
              <a:t>();</a:t>
            </a:r>
          </a:p>
          <a:p>
            <a:pPr lvl="1"/>
            <a:r>
              <a:rPr lang="en-US" dirty="0" smtClean="0"/>
              <a:t>With the keyword </a:t>
            </a:r>
            <a:r>
              <a:rPr lang="en-US" dirty="0" err="1" smtClean="0"/>
              <a:t>typeof</a:t>
            </a:r>
            <a:r>
              <a:rPr lang="en-US" dirty="0" smtClean="0"/>
              <a:t>(</a:t>
            </a:r>
            <a:r>
              <a:rPr lang="en-US" dirty="0" err="1" smtClean="0"/>
              <a:t>PowerPoint.Shape</a:t>
            </a:r>
            <a:r>
              <a:rPr lang="en-US"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GetType</a:t>
            </a:r>
            <a:r>
              <a:rPr lang="en-US" dirty="0" smtClean="0"/>
              <a:t>() and </a:t>
            </a:r>
            <a:r>
              <a:rPr lang="en-US" dirty="0" err="1" smtClean="0"/>
              <a:t>System.__ComObject</a:t>
            </a:r>
            <a:endParaRPr lang="en-US" dirty="0"/>
          </a:p>
        </p:txBody>
      </p:sp>
      <p:sp>
        <p:nvSpPr>
          <p:cNvPr id="3" name="Content Placeholder 2"/>
          <p:cNvSpPr>
            <a:spLocks noGrp="1"/>
          </p:cNvSpPr>
          <p:nvPr>
            <p:ph sz="quarter" idx="1"/>
          </p:nvPr>
        </p:nvSpPr>
        <p:spPr/>
        <p:txBody>
          <a:bodyPr>
            <a:normAutofit/>
          </a:bodyPr>
          <a:lstStyle/>
          <a:p>
            <a:r>
              <a:rPr lang="en-US" dirty="0" smtClean="0"/>
              <a:t>Beware!, </a:t>
            </a:r>
            <a:r>
              <a:rPr lang="en-US" dirty="0" err="1" smtClean="0"/>
              <a:t>getType</a:t>
            </a:r>
            <a:r>
              <a:rPr lang="en-US" dirty="0" smtClean="0"/>
              <a:t>() won’t work for </a:t>
            </a:r>
            <a:r>
              <a:rPr lang="en-US" dirty="0" err="1" smtClean="0"/>
              <a:t>ComObjects</a:t>
            </a:r>
            <a:r>
              <a:rPr lang="en-US" dirty="0" smtClean="0"/>
              <a:t>. </a:t>
            </a:r>
            <a:r>
              <a:rPr lang="en-US" dirty="0" smtClean="0">
                <a:hlinkClick r:id="rId2"/>
              </a:rPr>
              <a:t>Link to KB article</a:t>
            </a:r>
            <a:endParaRPr lang="en-US" dirty="0" smtClean="0"/>
          </a:p>
          <a:p>
            <a:r>
              <a:rPr lang="en-US" dirty="0" smtClean="0"/>
              <a:t>Unfortunately, all our PowerPoint  classes are of this type</a:t>
            </a:r>
          </a:p>
          <a:p>
            <a:r>
              <a:rPr lang="en-US" dirty="0" smtClean="0"/>
              <a:t>Suggested workaround: attempt casting the object as different types until it is non null</a:t>
            </a:r>
          </a:p>
          <a:p>
            <a:pPr lvl="2">
              <a:buNone/>
            </a:pPr>
            <a:r>
              <a:rPr lang="en-US" sz="1600" dirty="0" smtClean="0">
                <a:latin typeface="Courier New" pitchFamily="49" charset="0"/>
                <a:cs typeface="Courier New" pitchFamily="49" charset="0"/>
              </a:rPr>
              <a:t>O = </a:t>
            </a:r>
            <a:r>
              <a:rPr lang="en-US" sz="1600" dirty="0" err="1" smtClean="0">
                <a:latin typeface="Courier New" pitchFamily="49" charset="0"/>
                <a:cs typeface="Courier New" pitchFamily="49" charset="0"/>
              </a:rPr>
              <a:t>PPT.Selection</a:t>
            </a:r>
            <a:r>
              <a:rPr lang="en-US" sz="1600" dirty="0" smtClean="0">
                <a:latin typeface="Courier New" pitchFamily="49" charset="0"/>
                <a:cs typeface="Courier New" pitchFamily="49" charset="0"/>
              </a:rPr>
              <a:t>();</a:t>
            </a:r>
          </a:p>
          <a:p>
            <a:pPr lvl="2">
              <a:buNone/>
            </a:pPr>
            <a:r>
              <a:rPr lang="en-US" sz="1600" dirty="0" smtClean="0">
                <a:latin typeface="Courier New" pitchFamily="49" charset="0"/>
                <a:cs typeface="Courier New" pitchFamily="49" charset="0"/>
              </a:rPr>
              <a:t>if( (o as </a:t>
            </a:r>
            <a:r>
              <a:rPr lang="en-US" sz="1600" dirty="0" err="1" smtClean="0">
                <a:latin typeface="Courier New" pitchFamily="49" charset="0"/>
                <a:cs typeface="Courier New" pitchFamily="49" charset="0"/>
              </a:rPr>
              <a:t>PPT.Shape</a:t>
            </a:r>
            <a:r>
              <a:rPr lang="en-US" sz="1600" dirty="0" smtClean="0">
                <a:latin typeface="Courier New" pitchFamily="49" charset="0"/>
                <a:cs typeface="Courier New" pitchFamily="49" charset="0"/>
              </a:rPr>
              <a:t> ) != null){ \\object is a shape }</a:t>
            </a:r>
          </a:p>
          <a:p>
            <a:pPr lvl="2">
              <a:buNone/>
            </a:pPr>
            <a:r>
              <a:rPr lang="en-US" sz="1600" dirty="0" smtClean="0">
                <a:latin typeface="Courier New" pitchFamily="49" charset="0"/>
                <a:cs typeface="Courier New" pitchFamily="49" charset="0"/>
              </a:rPr>
              <a:t>else if( (o as </a:t>
            </a:r>
            <a:r>
              <a:rPr lang="en-US" sz="1600" dirty="0" err="1" smtClean="0">
                <a:latin typeface="Courier New" pitchFamily="49" charset="0"/>
                <a:cs typeface="Courier New" pitchFamily="49" charset="0"/>
              </a:rPr>
              <a:t>PPT.Slide</a:t>
            </a:r>
            <a:r>
              <a:rPr lang="en-US" sz="1600" dirty="0" smtClean="0">
                <a:latin typeface="Courier New" pitchFamily="49" charset="0"/>
                <a:cs typeface="Courier New" pitchFamily="49" charset="0"/>
              </a:rPr>
              <a:t> ) != null){ \\object is a slide }</a:t>
            </a:r>
          </a:p>
          <a:p>
            <a:pPr lvl="2">
              <a:buNone/>
            </a:pPr>
            <a:r>
              <a:rPr lang="en-US" sz="16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Getting Information about types</a:t>
            </a:r>
            <a:endParaRPr lang="en-US" dirty="0"/>
          </a:p>
        </p:txBody>
      </p:sp>
      <p:sp>
        <p:nvSpPr>
          <p:cNvPr id="3" name="Content Placeholder 2"/>
          <p:cNvSpPr>
            <a:spLocks noGrp="1"/>
          </p:cNvSpPr>
          <p:nvPr>
            <p:ph sz="quarter" idx="1"/>
          </p:nvPr>
        </p:nvSpPr>
        <p:spPr/>
        <p:txBody>
          <a:bodyPr>
            <a:normAutofit/>
          </a:bodyPr>
          <a:lstStyle/>
          <a:p>
            <a:r>
              <a:rPr lang="en-US" dirty="0" smtClean="0"/>
              <a:t>The Type class information about the methods, properties, constructors, and more for that type</a:t>
            </a:r>
          </a:p>
          <a:p>
            <a:r>
              <a:rPr lang="en-US" dirty="0" smtClean="0"/>
              <a:t>To get all the methods, given a type t:</a:t>
            </a:r>
          </a:p>
          <a:p>
            <a:pPr lvl="1"/>
            <a:r>
              <a:rPr lang="en-US" dirty="0" err="1" smtClean="0"/>
              <a:t>MethodInfo</a:t>
            </a:r>
            <a:r>
              <a:rPr lang="en-US" dirty="0" smtClean="0"/>
              <a:t>[] </a:t>
            </a:r>
            <a:r>
              <a:rPr lang="en-US" dirty="0" err="1" smtClean="0"/>
              <a:t>mInfos</a:t>
            </a:r>
            <a:r>
              <a:rPr lang="en-US" dirty="0" smtClean="0"/>
              <a:t> = </a:t>
            </a:r>
            <a:r>
              <a:rPr lang="en-US" dirty="0" err="1" smtClean="0"/>
              <a:t>t.GetMethods</a:t>
            </a:r>
            <a:r>
              <a:rPr lang="en-US" dirty="0" smtClean="0"/>
              <a:t>();</a:t>
            </a:r>
          </a:p>
          <a:p>
            <a:r>
              <a:rPr lang="en-US" dirty="0" smtClean="0"/>
              <a:t>To get all the properties</a:t>
            </a:r>
          </a:p>
          <a:p>
            <a:pPr lvl="1"/>
            <a:r>
              <a:rPr lang="en-US" dirty="0" err="1" smtClean="0"/>
              <a:t>PropertyInfo</a:t>
            </a:r>
            <a:r>
              <a:rPr lang="en-US" dirty="0" smtClean="0"/>
              <a:t>[] </a:t>
            </a:r>
            <a:r>
              <a:rPr lang="en-US" dirty="0" err="1" smtClean="0"/>
              <a:t>pInfos</a:t>
            </a:r>
            <a:r>
              <a:rPr lang="en-US" dirty="0" smtClean="0"/>
              <a:t> = </a:t>
            </a:r>
            <a:r>
              <a:rPr lang="en-US" dirty="0" err="1" smtClean="0"/>
              <a:t>t.GetProperties</a:t>
            </a:r>
            <a:r>
              <a:rPr lang="en-US" dirty="0" smtClean="0"/>
              <a:t>();</a:t>
            </a:r>
          </a:p>
          <a:p>
            <a:r>
              <a:rPr lang="en-US" dirty="0" smtClean="0"/>
              <a:t>To get all the constructors</a:t>
            </a:r>
          </a:p>
          <a:p>
            <a:pPr lvl="1"/>
            <a:r>
              <a:rPr lang="en-US" dirty="0" err="1" smtClean="0"/>
              <a:t>ConstructorInfo</a:t>
            </a:r>
            <a:r>
              <a:rPr lang="en-US" dirty="0" smtClean="0"/>
              <a:t>[] </a:t>
            </a:r>
            <a:r>
              <a:rPr lang="en-US" dirty="0" err="1" smtClean="0"/>
              <a:t>cInfos</a:t>
            </a:r>
            <a:r>
              <a:rPr lang="en-US" dirty="0" smtClean="0"/>
              <a:t> = </a:t>
            </a:r>
            <a:r>
              <a:rPr lang="en-US" dirty="0" err="1" smtClean="0"/>
              <a:t>t.GetConstructors</a:t>
            </a:r>
            <a:r>
              <a:rPr lang="en-US" dirty="0" smtClean="0"/>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Instantiating a Type </a:t>
            </a:r>
            <a:endParaRPr lang="en-US" dirty="0"/>
          </a:p>
        </p:txBody>
      </p:sp>
      <p:sp>
        <p:nvSpPr>
          <p:cNvPr id="3" name="Content Placeholder 2"/>
          <p:cNvSpPr>
            <a:spLocks noGrp="1"/>
          </p:cNvSpPr>
          <p:nvPr>
            <p:ph sz="quarter" idx="1"/>
          </p:nvPr>
        </p:nvSpPr>
        <p:spPr/>
        <p:txBody>
          <a:bodyPr>
            <a:normAutofit/>
          </a:bodyPr>
          <a:lstStyle/>
          <a:p>
            <a:r>
              <a:rPr lang="en-US" dirty="0" smtClean="0"/>
              <a:t>By invoking the </a:t>
            </a:r>
            <a:r>
              <a:rPr lang="en-US" dirty="0" err="1" smtClean="0"/>
              <a:t>ConstructorInfo</a:t>
            </a:r>
            <a:r>
              <a:rPr lang="en-US" dirty="0" smtClean="0"/>
              <a:t> we can instantiate a type.  The method accepts an array of objects for passing arguments to the constructor.</a:t>
            </a:r>
          </a:p>
          <a:p>
            <a:pPr lvl="1"/>
            <a:r>
              <a:rPr lang="en-US" dirty="0" smtClean="0"/>
              <a:t>Object o = </a:t>
            </a:r>
            <a:r>
              <a:rPr lang="en-US" dirty="0" err="1" smtClean="0"/>
              <a:t>cInfo.Invoke</a:t>
            </a:r>
            <a:r>
              <a:rPr lang="en-US" dirty="0" smtClean="0"/>
              <a:t>(new object {“foo”,23});</a:t>
            </a:r>
          </a:p>
          <a:p>
            <a:r>
              <a:rPr lang="en-US" dirty="0" smtClean="0"/>
              <a:t>The Activator class provides a shortcut to instantiating types.</a:t>
            </a:r>
          </a:p>
          <a:p>
            <a:pPr lvl="1"/>
            <a:r>
              <a:rPr lang="en-US" dirty="0" smtClean="0"/>
              <a:t>Object o = </a:t>
            </a:r>
            <a:r>
              <a:rPr lang="en-US" dirty="0" err="1" smtClean="0"/>
              <a:t>Activator.CreateInstance</a:t>
            </a:r>
            <a:r>
              <a:rPr lang="en-US" dirty="0" smtClean="0"/>
              <a:t>(</a:t>
            </a:r>
            <a:r>
              <a:rPr lang="en-US" dirty="0" err="1" smtClean="0"/>
              <a:t>t,new</a:t>
            </a:r>
            <a:r>
              <a:rPr lang="en-US" dirty="0" smtClean="0"/>
              <a:t> object[]{“foo”,23});</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Invoking Methods and Properties</a:t>
            </a:r>
            <a:endParaRPr lang="en-US" dirty="0"/>
          </a:p>
        </p:txBody>
      </p:sp>
      <p:graphicFrame>
        <p:nvGraphicFramePr>
          <p:cNvPr id="4" name="Content Placeholder 3"/>
          <p:cNvGraphicFramePr>
            <a:graphicFrameLocks noGrp="1"/>
          </p:cNvGraphicFramePr>
          <p:nvPr>
            <p:ph sz="quarter" idx="1"/>
          </p:nvPr>
        </p:nvGraphicFramePr>
        <p:xfrm>
          <a:off x="612648"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a:t>
            </a:r>
            <a:endParaRPr lang="en-US" dirty="0"/>
          </a:p>
        </p:txBody>
      </p:sp>
      <p:sp>
        <p:nvSpPr>
          <p:cNvPr id="3" name="Content Placeholder 2"/>
          <p:cNvSpPr>
            <a:spLocks noGrp="1"/>
          </p:cNvSpPr>
          <p:nvPr>
            <p:ph sz="quarter" idx="1"/>
          </p:nvPr>
        </p:nvSpPr>
        <p:spPr/>
        <p:txBody>
          <a:bodyPr/>
          <a:lstStyle/>
          <a:p>
            <a:r>
              <a:rPr lang="en-US" dirty="0" smtClean="0"/>
              <a:t>Create a console application that recursively prints out the property names and values for a shape </a:t>
            </a:r>
            <a:r>
              <a:rPr lang="en-US" smtClean="0"/>
              <a:t>in PowerPoint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p:txBody>
          <a:bodyPr/>
          <a:lstStyle/>
          <a:p>
            <a:r>
              <a:rPr lang="en-US" dirty="0" smtClean="0"/>
              <a:t>MSDN Reflection Overview: </a:t>
            </a:r>
            <a:r>
              <a:rPr lang="en-US" dirty="0" smtClean="0">
                <a:hlinkClick r:id="rId2"/>
              </a:rPr>
              <a:t>http://msdn2.microsoft.com/en-us/library/f7ykdhsy.aspx</a:t>
            </a:r>
            <a:r>
              <a:rPr lang="en-US" dirty="0" smtClean="0"/>
              <a:t> </a:t>
            </a:r>
          </a:p>
          <a:p>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Q&amp;A</a:t>
            </a:r>
            <a:endParaRPr lang="en-US" dirty="0"/>
          </a:p>
        </p:txBody>
      </p:sp>
      <p:sp>
        <p:nvSpPr>
          <p:cNvPr id="3" name="Content Placeholder 2"/>
          <p:cNvSpPr>
            <a:spLocks noGrp="1"/>
          </p:cNvSpPr>
          <p:nvPr>
            <p:ph sz="quarter" idx="1"/>
          </p:nvPr>
        </p:nvSpPr>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sz="quarter" idx="1"/>
          </p:nvPr>
        </p:nvSpPr>
        <p:spPr/>
        <p:txBody>
          <a:bodyPr/>
          <a:lstStyle/>
          <a:p>
            <a:r>
              <a:rPr lang="en-US" dirty="0" smtClean="0"/>
              <a:t>VSTO stands for Visual Studio Tools for Office</a:t>
            </a:r>
          </a:p>
          <a:p>
            <a:r>
              <a:rPr lang="en-US" dirty="0" smtClean="0"/>
              <a:t>Enables developers to create managed code solutions in Office applications</a:t>
            </a:r>
          </a:p>
          <a:p>
            <a:r>
              <a:rPr lang="en-US" dirty="0" smtClean="0"/>
              <a:t>ORCAS </a:t>
            </a:r>
            <a:r>
              <a:rPr lang="en-US" dirty="0" smtClean="0"/>
              <a:t>will provide VSTO support for other Office apps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Visual Studio Tools for Office</a:t>
            </a:r>
            <a:endParaRPr lang="en-US" dirty="0"/>
          </a:p>
        </p:txBody>
      </p:sp>
      <p:sp>
        <p:nvSpPr>
          <p:cNvPr id="3" name="Title 2"/>
          <p:cNvSpPr>
            <a:spLocks noGrp="1"/>
          </p:cNvSpPr>
          <p:nvPr>
            <p:ph type="title"/>
          </p:nvPr>
        </p:nvSpPr>
        <p:spPr/>
        <p:txBody>
          <a:bodyPr/>
          <a:lstStyle/>
          <a:p>
            <a:r>
              <a:rPr lang="en-US" dirty="0" smtClean="0"/>
              <a:t>VSTO</a:t>
            </a:r>
            <a:endParaRPr lang="en-US" dirty="0"/>
          </a:p>
        </p:txBody>
      </p:sp>
      <p:pic>
        <p:nvPicPr>
          <p:cNvPr id="12290" name="Picture 2" descr="http://msdn2.microsoft.com/en-us/office/aa905533.VSTO_L.jpg"/>
          <p:cNvPicPr>
            <a:picLocks noChangeAspect="1" noChangeArrowheads="1"/>
          </p:cNvPicPr>
          <p:nvPr/>
        </p:nvPicPr>
        <p:blipFill>
          <a:blip r:embed="rId3" cstate="print"/>
          <a:srcRect/>
          <a:stretch>
            <a:fillRect/>
          </a:stretch>
        </p:blipFill>
        <p:spPr bwMode="auto">
          <a:xfrm>
            <a:off x="0" y="3886200"/>
            <a:ext cx="9144000" cy="2589452"/>
          </a:xfrm>
          <a:prstGeom prst="rect">
            <a:avLst/>
          </a:prstGeom>
          <a:noFill/>
        </p:spPr>
      </p:pic>
    </p:spTree>
  </p:cSld>
  <p:clrMapOvr>
    <a:masterClrMapping/>
  </p:clrMapOvr>
  <p:transition xmlns:p14="http://schemas.microsoft.com/office/powerpoint/2007/7/12/mai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Orcas?</a:t>
            </a:r>
            <a:endParaRPr lang="en-US" dirty="0"/>
          </a:p>
        </p:txBody>
      </p:sp>
      <p:graphicFrame>
        <p:nvGraphicFramePr>
          <p:cNvPr id="4" name="Content Placeholder 3"/>
          <p:cNvGraphicFramePr>
            <a:graphicFrameLocks noGrp="1"/>
          </p:cNvGraphicFramePr>
          <p:nvPr>
            <p:ph sz="quarter" idx="1"/>
          </p:nvPr>
        </p:nvGraphicFramePr>
        <p:xfrm>
          <a:off x="612648" y="1600200"/>
          <a:ext cx="8153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graphicFrame>
        <p:nvGraphicFramePr>
          <p:cNvPr id="7" name="Content Placeholder 6"/>
          <p:cNvGraphicFramePr>
            <a:graphicFrameLocks noGrp="1"/>
          </p:cNvGraphicFramePr>
          <p:nvPr>
            <p:ph sz="quarter" idx="1"/>
          </p:nvPr>
        </p:nvGraphicFramePr>
        <p:xfrm>
          <a:off x="1524000" y="1752600"/>
          <a:ext cx="8153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386" name="Picture 2" descr="http://www.tzm.de/en/Software/Net_Aufbau.jpg"/>
          <p:cNvPicPr>
            <a:picLocks noChangeAspect="1" noChangeArrowheads="1"/>
          </p:cNvPicPr>
          <p:nvPr/>
        </p:nvPicPr>
        <p:blipFill>
          <a:blip r:embed="rId8" cstate="print"/>
          <a:srcRect/>
          <a:stretch>
            <a:fillRect/>
          </a:stretch>
        </p:blipFill>
        <p:spPr bwMode="auto">
          <a:xfrm>
            <a:off x="1828800" y="1524000"/>
            <a:ext cx="2403764" cy="1692250"/>
          </a:xfrm>
          <a:prstGeom prst="rect">
            <a:avLst/>
          </a:prstGeom>
          <a:noFill/>
        </p:spPr>
      </p:pic>
      <p:pic>
        <p:nvPicPr>
          <p:cNvPr id="16388" name="Picture 4" descr="http://nyr.nzone.googlepages.com/office.jpg"/>
          <p:cNvPicPr>
            <a:picLocks noChangeAspect="1" noChangeArrowheads="1"/>
          </p:cNvPicPr>
          <p:nvPr/>
        </p:nvPicPr>
        <p:blipFill>
          <a:blip r:embed="rId9" cstate="print"/>
          <a:srcRect/>
          <a:stretch>
            <a:fillRect/>
          </a:stretch>
        </p:blipFill>
        <p:spPr bwMode="auto">
          <a:xfrm>
            <a:off x="304800" y="3429000"/>
            <a:ext cx="2244321" cy="2057400"/>
          </a:xfrm>
          <a:prstGeom prst="rect">
            <a:avLst/>
          </a:prstGeom>
          <a:noFill/>
        </p:spPr>
      </p:pic>
      <p:pic>
        <p:nvPicPr>
          <p:cNvPr id="16390" name="Picture 6" descr="http://bloggingabout.net/UserFiles/Erwyn%20van%20der%20Meer/LiveWriter/a5_thumb11.png"/>
          <p:cNvPicPr>
            <a:picLocks noChangeAspect="1" noChangeArrowheads="1"/>
          </p:cNvPicPr>
          <p:nvPr/>
        </p:nvPicPr>
        <p:blipFill>
          <a:blip r:embed="rId10" cstate="print"/>
          <a:srcRect l="1157" t="4677" r="43476" b="79970"/>
          <a:stretch>
            <a:fillRect/>
          </a:stretch>
        </p:blipFill>
        <p:spPr bwMode="auto">
          <a:xfrm>
            <a:off x="1828800" y="5715000"/>
            <a:ext cx="3657600" cy="789103"/>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dirty="0"/>
          </a:p>
        </p:txBody>
      </p:sp>
      <p:sp>
        <p:nvSpPr>
          <p:cNvPr id="3" name="Content Placeholder 2"/>
          <p:cNvSpPr>
            <a:spLocks noGrp="1"/>
          </p:cNvSpPr>
          <p:nvPr>
            <p:ph sz="quarter" idx="1"/>
          </p:nvPr>
        </p:nvSpPr>
        <p:spPr/>
        <p:txBody>
          <a:bodyPr/>
          <a:lstStyle/>
          <a:p>
            <a:r>
              <a:rPr lang="en-US" dirty="0" smtClean="0"/>
              <a:t>Creating a project</a:t>
            </a:r>
          </a:p>
          <a:p>
            <a:r>
              <a:rPr lang="en-US" dirty="0" smtClean="0"/>
              <a:t>Using the custom task pane</a:t>
            </a:r>
          </a:p>
          <a:p>
            <a:r>
              <a:rPr lang="en-US" dirty="0" smtClean="0"/>
              <a:t>Using the Ribbon Designer</a:t>
            </a:r>
          </a:p>
          <a:p>
            <a:r>
              <a:rPr lang="en-US" dirty="0" smtClean="0"/>
              <a:t>Deploying a project</a:t>
            </a:r>
          </a:p>
          <a:p>
            <a:r>
              <a:rPr lang="en-US" dirty="0" smtClean="0"/>
              <a:t>Sample Solutions</a:t>
            </a:r>
          </a:p>
        </p:txBody>
      </p:sp>
      <p:pic>
        <p:nvPicPr>
          <p:cNvPr id="2050" name="Picture 2"/>
          <p:cNvPicPr>
            <a:picLocks noChangeAspect="1" noChangeArrowheads="1"/>
          </p:cNvPicPr>
          <p:nvPr/>
        </p:nvPicPr>
        <p:blipFill>
          <a:blip r:embed="rId2" cstate="print"/>
          <a:srcRect/>
          <a:stretch>
            <a:fillRect/>
          </a:stretch>
        </p:blipFill>
        <p:spPr bwMode="auto">
          <a:xfrm>
            <a:off x="5208587" y="1752600"/>
            <a:ext cx="3630615" cy="2819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ppt_x</p:attrName>
                                        </p:attrNameLst>
                                      </p:cBhvr>
                                      <p:tavLst>
                                        <p:tav tm="0">
                                          <p:val>
                                            <p:strVal val="#ppt_x-.2"/>
                                          </p:val>
                                        </p:tav>
                                        <p:tav tm="100000">
                                          <p:val>
                                            <p:strVal val="#ppt_x"/>
                                          </p:val>
                                        </p:tav>
                                      </p:tavLst>
                                    </p:anim>
                                    <p:anim calcmode="lin" valueType="num">
                                      <p:cBhvr>
                                        <p:cTn id="8" dur="1000" fill="hold"/>
                                        <p:tgtEl>
                                          <p:spTgt spid="2050"/>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p:txBody>
          <a:bodyPr/>
          <a:lstStyle/>
          <a:p>
            <a:r>
              <a:rPr lang="en-US" dirty="0" smtClean="0"/>
              <a:t>Installation </a:t>
            </a:r>
            <a:r>
              <a:rPr lang="en-US" smtClean="0"/>
              <a:t>Instructions: </a:t>
            </a:r>
            <a:r>
              <a:rPr lang="en-US" smtClean="0">
                <a:hlinkClick r:id="rId2"/>
              </a:rPr>
              <a:t>http://office/14/teams/powerpoint/test/Tools/Tools%20Wiki/VSTO%20InstallationInstructions.aspx</a:t>
            </a:r>
            <a:r>
              <a:rPr lang="en-US" smtClean="0"/>
              <a:t> </a:t>
            </a:r>
          </a:p>
          <a:p>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1600200"/>
            <a:ext cx="7772400" cy="990600"/>
          </a:xfrm>
          <a:prstGeom prst="rect">
            <a:avLst/>
          </a:prstGeom>
          <a:solidFill>
            <a:schemeClr val="accent1">
              <a:alpha val="100000"/>
            </a:schemeClr>
          </a:solidFill>
          <a:ln w="50800" cap="rnd" cmpd="dbl" algn="ctr">
            <a:noFill/>
            <a:prstDash val="solid"/>
          </a:ln>
          <a:effectLst>
            <a:reflection blurRad="6350" stA="50000" endA="295" endPos="92000" dist="101600" dir="5400000" sy="-100000" algn="bl" rotWithShape="0"/>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a:effectLst/>
        </p:spPr>
        <p:txBody>
          <a:bodyPr/>
          <a:lstStyle/>
          <a:p>
            <a:r>
              <a:rPr lang="en-US" dirty="0" smtClean="0">
                <a:solidFill>
                  <a:sysClr val="windowText" lastClr="000000"/>
                </a:solidFill>
                <a:effectLst>
                  <a:reflection blurRad="6350" stA="55000" endA="300" endPos="45500" dir="5400000" sy="-100000" algn="bl" rotWithShape="0"/>
                </a:effectLst>
              </a:rPr>
              <a:t>Reflection</a:t>
            </a:r>
            <a:endParaRPr lang="en-US" dirty="0">
              <a:solidFill>
                <a:sysClr val="windowText" lastClr="000000"/>
              </a:solidFill>
              <a:effectLst>
                <a:reflection blurRad="6350" stA="55000" endA="300" endPos="45500" dir="5400000" sy="-100000" algn="bl" rotWithShape="0"/>
              </a:effectLst>
            </a:endParaRPr>
          </a:p>
        </p:txBody>
      </p:sp>
    </p:spTree>
  </p:cSld>
  <p:clrMapOvr>
    <a:masterClrMapping/>
  </p:clrMapOvr>
  <p:transition xmlns:p14="http://schemas.microsoft.com/office/powerpoint/2007/7/12/mai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Reflection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smtClean="0"/>
              <a:t>Definition</a:t>
            </a:r>
            <a:r>
              <a:rPr lang="en-US" dirty="0" smtClean="0"/>
              <a:t> </a:t>
            </a:r>
            <a:r>
              <a:rPr lang="en-US" i="1" dirty="0" smtClean="0"/>
              <a:t>(from Wikipedia)</a:t>
            </a:r>
            <a:r>
              <a:rPr lang="en-US" dirty="0" smtClean="0"/>
              <a:t> - Reflection is an activity in computation that allows an object to have information about its own structure and reason about its own computation.</a:t>
            </a:r>
          </a:p>
          <a:p>
            <a:r>
              <a:rPr lang="en-US" dirty="0" smtClean="0"/>
              <a:t>What does this really mean?</a:t>
            </a:r>
          </a:p>
          <a:p>
            <a:pPr lvl="1"/>
            <a:r>
              <a:rPr lang="en-US" dirty="0" smtClean="0"/>
              <a:t>Late binding – Load </a:t>
            </a:r>
            <a:r>
              <a:rPr lang="en-US" dirty="0" err="1" smtClean="0"/>
              <a:t>dlls</a:t>
            </a:r>
            <a:r>
              <a:rPr lang="en-US" dirty="0" smtClean="0"/>
              <a:t> and libraries that are unknown at compile time</a:t>
            </a:r>
          </a:p>
          <a:p>
            <a:pPr lvl="1"/>
            <a:r>
              <a:rPr lang="en-US" dirty="0" smtClean="0"/>
              <a:t>Extracting metadata from classes – Read attributes, properties, method signatures, etc.</a:t>
            </a:r>
          </a:p>
          <a:p>
            <a:pPr lvl="1"/>
            <a:r>
              <a:rPr lang="en-US" dirty="0" smtClean="0"/>
              <a:t>Self-modifying code – Can generate MSIL code.  Used in </a:t>
            </a:r>
            <a:r>
              <a:rPr lang="en-US" dirty="0" err="1" smtClean="0"/>
              <a:t>regex</a:t>
            </a:r>
            <a:r>
              <a:rPr lang="en-US" dirty="0" smtClean="0"/>
              <a:t> implementations . *not covered in this brownbag</a:t>
            </a:r>
          </a:p>
          <a:p>
            <a:pPr lvl="1">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xmlns:mc="http://schemas.openxmlformats.org/markup-compatibility/2006" xmlns:a14="http://schemas.microsoft.com/office/drawing/2007/7/7/main" val="775F55" mc:Ignorable=""/>
      </a:dk2>
      <a:lt2>
        <a:srgbClr xmlns:mc="http://schemas.openxmlformats.org/markup-compatibility/2006" xmlns:a14="http://schemas.microsoft.com/office/drawing/2007/7/7/main" val="EBDDC3" mc:Ignorable=""/>
      </a:lt2>
      <a:accent1>
        <a:srgbClr xmlns:mc="http://schemas.openxmlformats.org/markup-compatibility/2006" xmlns:a14="http://schemas.microsoft.com/office/drawing/2007/7/7/main" val="94B6D2" mc:Ignorable=""/>
      </a:accent1>
      <a:accent2>
        <a:srgbClr xmlns:mc="http://schemas.openxmlformats.org/markup-compatibility/2006" xmlns:a14="http://schemas.microsoft.com/office/drawing/2007/7/7/main" val="DD8047" mc:Ignorable=""/>
      </a:accent2>
      <a:accent3>
        <a:srgbClr xmlns:mc="http://schemas.openxmlformats.org/markup-compatibility/2006" xmlns:a14="http://schemas.microsoft.com/office/drawing/2007/7/7/main" val="A5AB81" mc:Ignorable=""/>
      </a:accent3>
      <a:accent4>
        <a:srgbClr xmlns:mc="http://schemas.openxmlformats.org/markup-compatibility/2006" xmlns:a14="http://schemas.microsoft.com/office/drawing/2007/7/7/main" val="D8B25C" mc:Ignorable=""/>
      </a:accent4>
      <a:accent5>
        <a:srgbClr xmlns:mc="http://schemas.openxmlformats.org/markup-compatibility/2006" xmlns:a14="http://schemas.microsoft.com/office/drawing/2007/7/7/main" val="7BA79D" mc:Ignorable=""/>
      </a:accent5>
      <a:accent6>
        <a:srgbClr xmlns:mc="http://schemas.openxmlformats.org/markup-compatibility/2006" xmlns:a14="http://schemas.microsoft.com/office/drawing/2007/7/7/main" val="968C8C" mc:Ignorable=""/>
      </a:accent6>
      <a:hlink>
        <a:srgbClr xmlns:mc="http://schemas.openxmlformats.org/markup-compatibility/2006" xmlns:a14="http://schemas.microsoft.com/office/drawing/2007/7/7/main" val="F7B615" mc:Ignorable=""/>
      </a:hlink>
      <a:folHlink>
        <a:srgbClr xmlns:mc="http://schemas.openxmlformats.org/markup-compatibility/2006" xmlns:a14="http://schemas.microsoft.com/office/drawing/2007/7/7/main" val="704404" mc:Ignorable=""/>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xmlns:mc="http://schemas.openxmlformats.org/markup-compatibility/2006" xmlns:a14="http://schemas.microsoft.com/office/drawing/2007/7/7/main" val="000000" mc:Ignorable="">
                <a:alpha val="45000"/>
              </a:srgbClr>
            </a:outerShdw>
          </a:effectLst>
        </a:effectStyle>
        <a:effectStyle>
          <a:effectLst>
            <a:outerShdw blurRad="38100" dist="30000" dir="5400000" rotWithShape="0">
              <a:srgbClr xmlns:mc="http://schemas.openxmlformats.org/markup-compatibility/2006" xmlns:a14="http://schemas.microsoft.com/office/drawing/2007/7/7/main" val="000000" mc:Ignorable="">
                <a:alpha val="45000"/>
              </a:srgbClr>
            </a:outerShdw>
          </a:effectLst>
        </a:effectStyle>
        <a:effectStyle>
          <a:effectLst>
            <a:outerShdw blurRad="38100" dist="25400" dir="5400000" rotWithShape="0">
              <a:srgbClr xmlns:mc="http://schemas.openxmlformats.org/markup-compatibility/2006" xmlns:a14="http://schemas.microsoft.com/office/drawing/2007/7/7/main" val="000000" mc:Ignorable="">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07/7/7/main" val="1F497D" mc:Ignorable=""/>
      </a:dk2>
      <a:lt2>
        <a:srgbClr xmlns:mc="http://schemas.openxmlformats.org/markup-compatibility/2006" xmlns:a14="http://schemas.microsoft.com/office/drawing/2007/7/7/main" val="EEECE1" mc:Ignorable=""/>
      </a:lt2>
      <a:accent1>
        <a:srgbClr xmlns:mc="http://schemas.openxmlformats.org/markup-compatibility/2006" xmlns:a14="http://schemas.microsoft.com/office/drawing/2007/7/7/main" val="4F81BD" mc:Ignorable=""/>
      </a:accent1>
      <a:accent2>
        <a:srgbClr xmlns:mc="http://schemas.openxmlformats.org/markup-compatibility/2006" xmlns:a14="http://schemas.microsoft.com/office/drawing/2007/7/7/main" val="C0504D" mc:Ignorable=""/>
      </a:accent2>
      <a:accent3>
        <a:srgbClr xmlns:mc="http://schemas.openxmlformats.org/markup-compatibility/2006" xmlns:a14="http://schemas.microsoft.com/office/drawing/2007/7/7/main" val="9BBB59" mc:Ignorable=""/>
      </a:accent3>
      <a:accent4>
        <a:srgbClr xmlns:mc="http://schemas.openxmlformats.org/markup-compatibility/2006" xmlns:a14="http://schemas.microsoft.com/office/drawing/2007/7/7/main" val="8064A2" mc:Ignorable=""/>
      </a:accent4>
      <a:accent5>
        <a:srgbClr xmlns:mc="http://schemas.openxmlformats.org/markup-compatibility/2006" xmlns:a14="http://schemas.microsoft.com/office/drawing/2007/7/7/main" val="4BACC6" mc:Ignorable=""/>
      </a:accent5>
      <a:accent6>
        <a:srgbClr xmlns:mc="http://schemas.openxmlformats.org/markup-compatibility/2006" xmlns:a14="http://schemas.microsoft.com/office/drawing/2007/7/7/main" val="F79646" mc:Ignorable=""/>
      </a:accent6>
      <a:hlink>
        <a:srgbClr xmlns:mc="http://schemas.openxmlformats.org/markup-compatibility/2006" xmlns:a14="http://schemas.microsoft.com/office/drawing/2007/7/7/main" val="0000FF" mc:Ignorable=""/>
      </a:hlink>
      <a:folHlink>
        <a:srgbClr xmlns:mc="http://schemas.openxmlformats.org/markup-compatibility/2006" xmlns:a14="http://schemas.microsoft.com/office/drawing/2007/7/7/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07/7/7/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4C32DD24AA1D74F9987D9A73C3E87C2" ma:contentTypeVersion="0" ma:contentTypeDescription="Create a new document." ma:contentTypeScope="" ma:versionID="e36798b0dad04c5bf6a65b2c1ca181e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outSpaceData xmlns="http://schemas.microsoft.com/office/2009/outspace/metadata">
  <relatedDates xmlns="http://schemas.microsoft.com/office/2009/outspace/metadata">
    <relatedDate xmlns="http://schemas.microsoft.com/office/2009/outspace/metadata">
      <type xmlns="http://schemas.microsoft.com/office/2009/outspace/metadata">3</type>
      <displayName xmlns="http://schemas.microsoft.com/office/2009/outspace/metadata">Last Modified</displayName>
      <dateTime xmlns="http://schemas.microsoft.com/office/2009/outspace/metadata">2008-10-01T20:46:29Z</dateTime>
      <isPinned xmlns="http://schemas.microsoft.com/office/2009/outspace/metadata">true</isPinned>
    </relatedDate>
    <relatedDate xmlns="http://schemas.microsoft.com/office/2009/outspace/metadata">
      <type xmlns="http://schemas.microsoft.com/office/2009/outspace/metadata">2</type>
      <displayName xmlns="http://schemas.microsoft.com/office/2009/outspace/metadata">Created</displayName>
      <dateTime xmlns="http://schemas.microsoft.com/office/2009/outspace/metadata">2007-05-14T20:14:52Z</dateTime>
      <isPinned xmlns="http://schemas.microsoft.com/office/2009/outspace/metadata">true</isPinned>
    </relatedDate>
    <relatedDate xmlns="http://schemas.microsoft.com/office/2009/outspace/metadata">
      <type xmlns="http://schemas.microsoft.com/office/2009/outspace/metadata">4</type>
      <displayName xmlns="http://schemas.microsoft.com/office/2009/outspace/metadata">Last Printed</displayName>
      <dateTime xmlns="http://schemas.microsoft.com/office/2009/outspace/metadata"/>
      <isPinned xmlns="http://schemas.microsoft.com/office/2009/outspace/metadata">true</isPinned>
    </relatedDate>
  </relatedDates>
  <relatedDocuments xmlns="http://schemas.microsoft.com/office/2009/outspace/metadata">
    <relatedDocument xmlns="http://schemas.microsoft.com/office/2009/outspace/metadata">
      <type xmlns="http://schemas.microsoft.com/office/2009/outspace/metadata">2</type>
      <displayName xmlns="http://schemas.microsoft.com/office/2009/outspace/metadata">Other documents in current folder</displayName>
      <uri xmlns="http://schemas.microsoft.com/office/2009/outspace/metadata"/>
      <isPinned xmlns="http://schemas.microsoft.com/office/2009/outspace/metadata">true</isPinned>
    </relatedDocument>
  </relatedDocuments>
  <relatedPeople xmlns="http://schemas.microsoft.com/office/2009/outspace/metadata">
    <relatedPeopleItem xmlns="http://schemas.microsoft.com/office/2009/outspace/metadata">
      <category xmlns="http://schemas.microsoft.com/office/2009/outspace/metadata">Author</category>
      <people xmlns="http://schemas.microsoft.com/office/2009/outspace/metadata">
        <relatedPerson xmlns="http://schemas.microsoft.com/office/2009/outspace/metadata">
          <displayName xmlns="http://schemas.microsoft.com/office/2009/outspace/metadata">David Ko</displayName>
          <accountName xmlns="http://schemas.microsoft.com/office/2009/outspace/metadata">David Ko</accountName>
        </relatedPerson>
      </people>
      <source xmlns="http://schemas.microsoft.com/office/2009/outspace/metadata">0</source>
      <isPinned xmlns="http://schemas.microsoft.com/office/2009/outspace/metadata">true</isPinned>
    </relatedPeopleItem>
    <relatedPeopleItem xmlns="http://schemas.microsoft.com/office/2009/outspace/metadata">
      <category xmlns="http://schemas.microsoft.com/office/2009/outspace/metadata">Last modified by</category>
      <people xmlns="http://schemas.microsoft.com/office/2009/outspace/metadata">
        <relatedPerson xmlns="http://schemas.microsoft.com/office/2009/outspace/metadata">
          <displayName xmlns="http://schemas.microsoft.com/office/2009/outspace/metadata">Rennan Broussard</displayName>
          <accountName xmlns="http://schemas.microsoft.com/office/2009/outspace/metadata">Rennan Broussard</accountName>
        </relatedPerson>
      </people>
      <source xmlns="http://schemas.microsoft.com/office/2009/outspace/metadata">0</source>
      <isPinned xmlns="http://schemas.microsoft.com/office/2009/outspace/metadata">true</isPinned>
    </relatedPeopleItem>
    <relatedPeopleItem xmlns="http://schemas.microsoft.com/office/2009/outspace/metadata">
      <category xmlns="http://schemas.microsoft.com/office/2009/outspace/metadata">Manager</category>
      <people xmlns="http://schemas.microsoft.com/office/2009/outspace/metadata"/>
      <source xmlns="http://schemas.microsoft.com/office/2009/outspace/metadata">0</source>
      <isPinned xmlns="http://schemas.microsoft.com/office/2009/outspace/metadata">false</isPinned>
    </relatedPeopleItem>
  </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paceData>
</file>

<file path=customXml/itemProps1.xml><?xml version="1.0" encoding="utf-8"?>
<ds:datastoreItem xmlns:ds="http://schemas.openxmlformats.org/officeDocument/2006/customXml" ds:itemID="{EEF26AD7-89C8-4C82-B3F9-0E291C4C1927}">
  <ds:schemaRefs>
    <ds:schemaRef ds:uri="http://schemas.microsoft.com/sharepoint/v3/contenttype/forms"/>
  </ds:schemaRefs>
</ds:datastoreItem>
</file>

<file path=customXml/itemProps2.xml><?xml version="1.0" encoding="utf-8"?>
<ds:datastoreItem xmlns:ds="http://schemas.openxmlformats.org/officeDocument/2006/customXml" ds:itemID="{1CC1ACA4-7024-4381-A2C2-3E53A7B9B812}">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B28D9E39-A18D-4B0C-B6F5-3786F3040B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21ECFB32-D886-4E41-BF31-1787E432212F}">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Median</Template>
  <TotalTime>1526</TotalTime>
  <Words>967</Words>
  <Application>Microsoft Office PowerPoint</Application>
  <PresentationFormat>On-screen Show (4:3)</PresentationFormat>
  <Paragraphs>102</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Median</vt:lpstr>
      <vt:lpstr>VSTO &amp; Reflection Brownbag</vt:lpstr>
      <vt:lpstr>Background</vt:lpstr>
      <vt:lpstr>VSTO</vt:lpstr>
      <vt:lpstr>What’s in Orcas?</vt:lpstr>
      <vt:lpstr>Requirements</vt:lpstr>
      <vt:lpstr>Demo</vt:lpstr>
      <vt:lpstr>Resources</vt:lpstr>
      <vt:lpstr>Reflection</vt:lpstr>
      <vt:lpstr>Reflection</vt:lpstr>
      <vt:lpstr>Loading an Assembly</vt:lpstr>
      <vt:lpstr>Getting types</vt:lpstr>
      <vt:lpstr>GetType() and System.__ComObject</vt:lpstr>
      <vt:lpstr>Getting Information about types</vt:lpstr>
      <vt:lpstr>Instantiating a Type </vt:lpstr>
      <vt:lpstr>Invoking Methods and Properties</vt:lpstr>
      <vt:lpstr>Demo</vt:lpstr>
      <vt:lpstr>Resources</vt:lpstr>
      <vt:lpstr>Q&amp;A</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VSTO Brownbag</dc:title>
  <dc:creator>David Ko</dc:creator>
  <cp:lastModifiedBy>_wwpupil</cp:lastModifiedBy>
  <cp:revision>34</cp:revision>
  <dcterms:created xsi:type="dcterms:W3CDTF">2007-05-14T20:14:52Z</dcterms:created>
  <dcterms:modified xsi:type="dcterms:W3CDTF">2009-01-08T00:36:32Z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0x01010024C32DD24AA1D74F9987D9A73C3E87C2</vt:lpwstr>
  </property>
</Properties>
</file>