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build </a:t>
            </a:r>
            <a:r>
              <a:rPr lang="en-US" dirty="0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AutoShapes (2D, Default)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(2D, Default)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4</cp:revision>
  <dcterms:created xsi:type="dcterms:W3CDTF">2006-07-06T21:33:54Z</dcterms:created>
  <dcterms:modified xsi:type="dcterms:W3CDTF">2006-08-28T23:19:13Z</dcterms:modified>
</cp:coreProperties>
</file>