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8633600"/>
        <c:axId val="64873600"/>
      </c:barChart>
      <c:catAx>
        <c:axId val="7863360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4873600"/>
        <c:crosses val="autoZero"/>
        <c:auto val="1"/>
        <c:lblAlgn val="ctr"/>
        <c:lblOffset val="100"/>
      </c:catAx>
      <c:valAx>
        <c:axId val="648736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86336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(2D) + Box In (as </a:t>
            </a:r>
            <a:r>
              <a:rPr lang="en-US" smtClean="0"/>
              <a:t>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(2D) + Box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5</cp:revision>
  <dcterms:created xsi:type="dcterms:W3CDTF">2006-07-06T22:23:11Z</dcterms:created>
  <dcterms:modified xsi:type="dcterms:W3CDTF">2006-08-28T23:22:42Z</dcterms:modified>
</cp:coreProperties>
</file>