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2.3999999999999995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55426432"/>
        <c:axId val="57607296"/>
      </c:barChart>
      <c:catAx>
        <c:axId val="55426432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57607296"/>
        <c:crosses val="autoZero"/>
        <c:auto val="1"/>
        <c:lblAlgn val="ctr"/>
        <c:lblOffset val="100"/>
      </c:catAx>
      <c:valAx>
        <c:axId val="576072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5542643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(2D)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(2D)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2</cp:revision>
  <dcterms:created xsi:type="dcterms:W3CDTF">2006-07-06T22:23:11Z</dcterms:created>
  <dcterms:modified xsi:type="dcterms:W3CDTF">2006-08-28T23:22:07Z</dcterms:modified>
</cp:coreProperties>
</file>