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xlsx" ContentType="application/vnd.openxmlformats-officedocument.spreadsheetml.sheet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chart>
    <c:view3D>
      <c:perspective val="30"/>
    </c:view3D>
    <c:plotArea>
      <c:layout/>
      <c:bar3DChart>
        <c:barDir val="col"/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2.3999999999999977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shape val="box"/>
        <c:axId val="68040960"/>
        <c:axId val="71280896"/>
        <c:axId val="77276928"/>
      </c:bar3DChart>
      <c:catAx>
        <c:axId val="68040960"/>
        <c:scaling>
          <c:orientation val="minMax"/>
        </c:scaling>
        <c:axPos val="b"/>
        <c:tickLblPos val="nextTo"/>
        <c:txPr>
          <a:bodyPr/>
          <a:lstStyle/>
          <a:p>
            <a:pPr>
              <a:defRPr/>
            </a:pPr>
            <a:endParaRPr lang="en-US"/>
          </a:p>
        </c:txPr>
        <c:crossAx val="71280896"/>
        <c:crosses val="autoZero"/>
        <c:auto val="1"/>
        <c:lblAlgn val="ctr"/>
        <c:lblOffset val="100"/>
      </c:catAx>
      <c:valAx>
        <c:axId val="71280896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/>
            </a:pPr>
            <a:endParaRPr lang="en-US"/>
          </a:p>
        </c:txPr>
        <c:crossAx val="68040960"/>
        <c:crosses val="autoZero"/>
        <c:crossBetween val="between"/>
      </c:valAx>
      <c:serAx>
        <c:axId val="77276928"/>
        <c:scaling>
          <c:orientation val="minMax"/>
        </c:scaling>
        <c:axPos val="b"/>
        <c:tickLblPos val="nextTo"/>
        <c:txPr>
          <a:bodyPr/>
          <a:lstStyle/>
          <a:p>
            <a:pPr>
              <a:defRPr/>
            </a:pPr>
            <a:endParaRPr lang="en-US"/>
          </a:p>
        </c:txPr>
        <c:crossAx val="71280896"/>
        <c:crosses val="autoZero"/>
      </c:serAx>
    </c:plotArea>
    <c:legend>
      <c:legendPos val="r"/>
      <c:layout/>
      <c:txPr>
        <a:bodyPr/>
        <a:lstStyle/>
        <a:p>
          <a:pPr>
            <a:defRPr/>
          </a:pPr>
          <a:endParaRPr lang="en-US"/>
        </a:p>
      </c:txPr>
    </c:legend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ED1383E5-9F5E-4E1A-8590-0A6912D19F6E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4" name="Rectangl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337B23D5-7F01-4466-850F-03B0B5BF9B8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Created in build 4421, Chart_3D </a:t>
            </a:r>
            <a:r>
              <a:rPr lang="en-US" dirty="0" smtClean="0"/>
              <a:t>(Column)+Animation (Box Out, as one object</a:t>
            </a:r>
            <a:r>
              <a:rPr lang="en-US" smtClean="0"/>
              <a:t>).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7B23D5-7F01-4466-850F-03B0B5BF9B83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FABAF-5180-4A34-A20F-3ECE58950DB6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338FB-7331-421B-855D-B05BC6167A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FABAF-5180-4A34-A20F-3ECE58950DB6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338FB-7331-421B-855D-B05BC6167A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add title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FABAF-5180-4A34-A20F-3ECE58950DB6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338FB-7331-421B-855D-B05BC6167A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FABAF-5180-4A34-A20F-3ECE58950DB6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338FB-7331-421B-855D-B05BC6167A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FABAF-5180-4A34-A20F-3ECE58950DB6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338FB-7331-421B-855D-B05BC6167A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FABAF-5180-4A34-A20F-3ECE58950DB6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338FB-7331-421B-855D-B05BC6167A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FABAF-5180-4A34-A20F-3ECE58950DB6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338FB-7331-421B-855D-B05BC6167A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FABAF-5180-4A34-A20F-3ECE58950DB6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338FB-7331-421B-855D-B05BC6167A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FABAF-5180-4A34-A20F-3ECE58950DB6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338FB-7331-421B-855D-B05BC6167A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FABAF-5180-4A34-A20F-3ECE58950DB6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338FB-7331-421B-855D-B05BC6167A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FABAF-5180-4A34-A20F-3ECE58950DB6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338FB-7331-421B-855D-B05BC6167A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4FABAF-5180-4A34-A20F-3ECE58950DB6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F338FB-7331-421B-855D-B05BC6167A3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latinLnBrk="0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rtl="0" latinLnBrk="0">
        <a:spcBef>
          <a:spcPct val="20000"/>
        </a:spcBef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latinLnBrk="0">
        <a:spcBef>
          <a:spcPct val="20000"/>
        </a:spcBef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latinLnBrk="0">
        <a:spcBef>
          <a:spcPct val="20000"/>
        </a:spcBef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latinLnBrk="0">
        <a:spcBef>
          <a:spcPct val="20000"/>
        </a:spcBef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latinLnBrk="0">
        <a:spcBef>
          <a:spcPct val="20000"/>
        </a:spcBef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latinLnBrk="0">
        <a:spcBef>
          <a:spcPct val="200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latinLnBrk="0">
        <a:spcBef>
          <a:spcPct val="200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latinLnBrk="0">
        <a:spcBef>
          <a:spcPct val="200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latinLnBrk="0">
        <a:spcBef>
          <a:spcPct val="200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Chart_3D (Column)+Animation (Box Out, as one object)</a:t>
            </a:r>
            <a:endParaRPr lang="en-US" dirty="0"/>
          </a:p>
        </p:txBody>
      </p:sp>
      <p:graphicFrame>
        <p:nvGraphicFramePr>
          <p:cNvPr id="6" name="Chart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32</Words>
  <Application>Microsoft Office PowerPoint</Application>
  <PresentationFormat>On-screen Show (4:3)</PresentationFormat>
  <Paragraphs>3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Chart_3D (Column)+Animation (Box Out, as one object)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Chart_3D (Column)</dc:title>
  <dc:creator>gracez</dc:creator>
  <cp:lastModifiedBy>GPU Test Lab</cp:lastModifiedBy>
  <cp:revision>6</cp:revision>
  <dcterms:created xsi:type="dcterms:W3CDTF">2006-06-12T20:20:40Z</dcterms:created>
  <dcterms:modified xsi:type="dcterms:W3CDTF">2006-08-28T23:25:34Z</dcterms:modified>
</cp:coreProperties>
</file>